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56" r:id="rId5"/>
    <p:sldId id="310" r:id="rId6"/>
    <p:sldId id="318" r:id="rId7"/>
    <p:sldId id="316" r:id="rId8"/>
    <p:sldId id="311" r:id="rId9"/>
    <p:sldId id="312" r:id="rId10"/>
    <p:sldId id="313" r:id="rId11"/>
    <p:sldId id="306" r:id="rId12"/>
    <p:sldId id="307" r:id="rId13"/>
    <p:sldId id="317" r:id="rId14"/>
    <p:sldId id="308" r:id="rId15"/>
    <p:sldId id="319" r:id="rId16"/>
    <p:sldId id="31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693A18-39C8-7F6A-4FBB-B58F64EC40A2}" name="Sophie Dresser" initials="SD" userId="S::sdresser@mercycorps.org::67a2c8d0-3637-4f52-8fa9-afa55c208764" providerId="AD"/>
  <p188:author id="{B47D1F7B-6D97-4052-8C71-00118B42C594}" name="Jessica Sherman" initials="JS" userId="S::jsherman@mercycorps.org::1790ac19-7ac6-4441-9e48-1b75a40d1f0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8ECC1E-6378-5ED7-09D6-47B49A17DD36}" v="578" dt="2025-11-07T19:44:00.622"/>
    <p1510:client id="{8C48FD25-D7E9-9246-E0BB-3F962537E775}" v="274" dt="2025-11-06T23:28:29.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19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F35080-F82D-4DFF-928A-B17A2218E098}" type="datetimeFigureOut">
              <a:rPr lang="en-US" smtClean="0"/>
              <a:t>11/7/25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14DCC-ED96-41DB-BEEC-85AA065B11D0}" type="slidenum">
              <a:rPr lang="en-US" smtClean="0"/>
              <a:t>‹#›</a:t>
            </a:fld>
            <a:endParaRPr lang="en-US"/>
          </a:p>
        </p:txBody>
      </p:sp>
    </p:spTree>
    <p:extLst>
      <p:ext uri="{BB962C8B-B14F-4D97-AF65-F5344CB8AC3E}">
        <p14:creationId xmlns:p14="http://schemas.microsoft.com/office/powerpoint/2010/main" val="3724231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6F20B-E402-679D-A868-149749C82F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D7C133-2AF3-162D-9AEA-E91DECEB7852}"/>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F2836DE8-0CCC-DFA1-F2E9-95612A23739B}"/>
              </a:ext>
            </a:extLst>
          </p:cNvPr>
          <p:cNvSpPr>
            <a:spLocks noGrp="1"/>
          </p:cNvSpPr>
          <p:nvPr>
            <p:ph type="body" idx="1"/>
          </p:nvPr>
        </p:nvSpPr>
        <p:spPr/>
        <p:txBody>
          <a:bodyPr/>
          <a:lstStyle/>
          <a:p>
            <a:r>
              <a:rPr lang="en-US"/>
              <a:t>Mention that people should put their questions in the chat and we will come back to all of them after the presentation</a:t>
            </a:r>
          </a:p>
          <a:p>
            <a:endParaRPr lang="en-US"/>
          </a:p>
        </p:txBody>
      </p:sp>
      <p:sp>
        <p:nvSpPr>
          <p:cNvPr id="4" name="Slide Number Placeholder 3">
            <a:extLst>
              <a:ext uri="{FF2B5EF4-FFF2-40B4-BE49-F238E27FC236}">
                <a16:creationId xmlns:a16="http://schemas.microsoft.com/office/drawing/2014/main" id="{FD8EA196-CF6F-85B6-42E4-39A5E668F74E}"/>
              </a:ext>
            </a:extLst>
          </p:cNvPr>
          <p:cNvSpPr>
            <a:spLocks noGrp="1"/>
          </p:cNvSpPr>
          <p:nvPr>
            <p:ph type="sldNum" sz="quarter" idx="5"/>
          </p:nvPr>
        </p:nvSpPr>
        <p:spPr/>
        <p:txBody>
          <a:bodyPr/>
          <a:lstStyle/>
          <a:p>
            <a:fld id="{315872C0-0D30-F944-A23A-17FE5F55FE57}" type="slidenum">
              <a:rPr lang="en-US" smtClean="0"/>
              <a:t>2</a:t>
            </a:fld>
            <a:endParaRPr lang="en-US"/>
          </a:p>
        </p:txBody>
      </p:sp>
    </p:spTree>
    <p:extLst>
      <p:ext uri="{BB962C8B-B14F-4D97-AF65-F5344CB8AC3E}">
        <p14:creationId xmlns:p14="http://schemas.microsoft.com/office/powerpoint/2010/main" val="1697117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4C0EB-4EFF-FA11-C076-57411E6E94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4CB9AC-FD34-5699-D3A8-2916A93D0F5F}"/>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87F3833B-48F7-91C9-4CAD-464EC037CD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1A3D53-0FEE-F3D3-FE41-FF8E776A3A32}"/>
              </a:ext>
            </a:extLst>
          </p:cNvPr>
          <p:cNvSpPr>
            <a:spLocks noGrp="1"/>
          </p:cNvSpPr>
          <p:nvPr>
            <p:ph type="sldNum" sz="quarter" idx="5"/>
          </p:nvPr>
        </p:nvSpPr>
        <p:spPr/>
        <p:txBody>
          <a:bodyPr/>
          <a:lstStyle/>
          <a:p>
            <a:fld id="{315872C0-0D30-F944-A23A-17FE5F55FE57}" type="slidenum">
              <a:rPr lang="en-US" smtClean="0"/>
              <a:t>13</a:t>
            </a:fld>
            <a:endParaRPr lang="en-US"/>
          </a:p>
        </p:txBody>
      </p:sp>
    </p:spTree>
    <p:extLst>
      <p:ext uri="{BB962C8B-B14F-4D97-AF65-F5344CB8AC3E}">
        <p14:creationId xmlns:p14="http://schemas.microsoft.com/office/powerpoint/2010/main" val="379477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F224A-B805-7AD7-9D1C-8487416E1E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C4CD6E-0540-449F-7A42-4216CD492A09}"/>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F854F260-85A6-11BB-58D3-CC0F014304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3B9A3A3-FC0D-4D93-1D1C-679CD0D508BC}"/>
              </a:ext>
            </a:extLst>
          </p:cNvPr>
          <p:cNvSpPr>
            <a:spLocks noGrp="1"/>
          </p:cNvSpPr>
          <p:nvPr>
            <p:ph type="sldNum" sz="quarter" idx="5"/>
          </p:nvPr>
        </p:nvSpPr>
        <p:spPr/>
        <p:txBody>
          <a:bodyPr/>
          <a:lstStyle/>
          <a:p>
            <a:fld id="{315872C0-0D30-F944-A23A-17FE5F55FE57}" type="slidenum">
              <a:rPr lang="en-US" smtClean="0"/>
              <a:t>4</a:t>
            </a:fld>
            <a:endParaRPr lang="en-US"/>
          </a:p>
        </p:txBody>
      </p:sp>
    </p:spTree>
    <p:extLst>
      <p:ext uri="{BB962C8B-B14F-4D97-AF65-F5344CB8AC3E}">
        <p14:creationId xmlns:p14="http://schemas.microsoft.com/office/powerpoint/2010/main" val="2122940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5146E-6D7D-21ED-BF0E-610F8E312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FF98C-6B89-39D6-4528-31109E8F4986}"/>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39926985-879C-C829-F7AC-4BAAC7A1570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23793A-1C1B-7E78-CF7D-92200A64626D}"/>
              </a:ext>
            </a:extLst>
          </p:cNvPr>
          <p:cNvSpPr>
            <a:spLocks noGrp="1"/>
          </p:cNvSpPr>
          <p:nvPr>
            <p:ph type="sldNum" sz="quarter" idx="5"/>
          </p:nvPr>
        </p:nvSpPr>
        <p:spPr/>
        <p:txBody>
          <a:bodyPr/>
          <a:lstStyle/>
          <a:p>
            <a:fld id="{315872C0-0D30-F944-A23A-17FE5F55FE57}" type="slidenum">
              <a:rPr lang="en-US" smtClean="0"/>
              <a:t>5</a:t>
            </a:fld>
            <a:endParaRPr lang="en-US"/>
          </a:p>
        </p:txBody>
      </p:sp>
    </p:spTree>
    <p:extLst>
      <p:ext uri="{BB962C8B-B14F-4D97-AF65-F5344CB8AC3E}">
        <p14:creationId xmlns:p14="http://schemas.microsoft.com/office/powerpoint/2010/main" val="3568672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8E302-F856-23BD-1DEF-F21004C8F7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3FB64-77AB-176C-915A-EC1455714958}"/>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3A922994-32A1-DE9A-9F10-7D76383B018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70E1C51-1A6A-E58A-EFA3-7E9C464E1FA4}"/>
              </a:ext>
            </a:extLst>
          </p:cNvPr>
          <p:cNvSpPr>
            <a:spLocks noGrp="1"/>
          </p:cNvSpPr>
          <p:nvPr>
            <p:ph type="sldNum" sz="quarter" idx="5"/>
          </p:nvPr>
        </p:nvSpPr>
        <p:spPr/>
        <p:txBody>
          <a:bodyPr/>
          <a:lstStyle/>
          <a:p>
            <a:fld id="{315872C0-0D30-F944-A23A-17FE5F55FE57}" type="slidenum">
              <a:rPr lang="en-US" smtClean="0"/>
              <a:t>6</a:t>
            </a:fld>
            <a:endParaRPr lang="en-US"/>
          </a:p>
        </p:txBody>
      </p:sp>
    </p:spTree>
    <p:extLst>
      <p:ext uri="{BB962C8B-B14F-4D97-AF65-F5344CB8AC3E}">
        <p14:creationId xmlns:p14="http://schemas.microsoft.com/office/powerpoint/2010/main" val="1128739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62835-ED95-84D9-C070-A8AC7DFD3F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10857-AF1D-47E4-00A6-52BD98B7233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D2327D15-A671-790A-586C-92FCF586AAA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A1240B2-D42D-0C42-500F-D1CA79CE11CE}"/>
              </a:ext>
            </a:extLst>
          </p:cNvPr>
          <p:cNvSpPr>
            <a:spLocks noGrp="1"/>
          </p:cNvSpPr>
          <p:nvPr>
            <p:ph type="sldNum" sz="quarter" idx="5"/>
          </p:nvPr>
        </p:nvSpPr>
        <p:spPr/>
        <p:txBody>
          <a:bodyPr/>
          <a:lstStyle/>
          <a:p>
            <a:fld id="{315872C0-0D30-F944-A23A-17FE5F55FE57}" type="slidenum">
              <a:rPr lang="en-US" smtClean="0"/>
              <a:t>7</a:t>
            </a:fld>
            <a:endParaRPr lang="en-US"/>
          </a:p>
        </p:txBody>
      </p:sp>
    </p:spTree>
    <p:extLst>
      <p:ext uri="{BB962C8B-B14F-4D97-AF65-F5344CB8AC3E}">
        <p14:creationId xmlns:p14="http://schemas.microsoft.com/office/powerpoint/2010/main" val="3171902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a:t>Sasha starts here</a:t>
            </a:r>
          </a:p>
        </p:txBody>
      </p:sp>
      <p:sp>
        <p:nvSpPr>
          <p:cNvPr id="4" name="Slide Number Placeholder 3"/>
          <p:cNvSpPr>
            <a:spLocks noGrp="1"/>
          </p:cNvSpPr>
          <p:nvPr>
            <p:ph type="sldNum" sz="quarter" idx="5"/>
          </p:nvPr>
        </p:nvSpPr>
        <p:spPr/>
        <p:txBody>
          <a:bodyPr/>
          <a:lstStyle/>
          <a:p>
            <a:fld id="{315872C0-0D30-F944-A23A-17FE5F55FE57}" type="slidenum">
              <a:rPr lang="en-US" smtClean="0"/>
              <a:t>8</a:t>
            </a:fld>
            <a:endParaRPr lang="en-US"/>
          </a:p>
        </p:txBody>
      </p:sp>
    </p:spTree>
    <p:extLst>
      <p:ext uri="{BB962C8B-B14F-4D97-AF65-F5344CB8AC3E}">
        <p14:creationId xmlns:p14="http://schemas.microsoft.com/office/powerpoint/2010/main" val="1510600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F29BA-6772-75EE-B460-0E9AB8780B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7976C7-31C7-D475-C78B-3B5FAF1A1F04}"/>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25804045-5F02-3F6A-C4F7-0C6E3F817204}"/>
              </a:ext>
            </a:extLst>
          </p:cNvPr>
          <p:cNvSpPr>
            <a:spLocks noGrp="1"/>
          </p:cNvSpPr>
          <p:nvPr>
            <p:ph type="body" idx="1"/>
          </p:nvPr>
        </p:nvSpPr>
        <p:spPr/>
        <p:txBody>
          <a:bodyPr/>
          <a:lstStyle/>
          <a:p>
            <a:r>
              <a:rPr lang="en-US"/>
              <a:t>We want to see evidence to justify your program idea. - 2 types</a:t>
            </a:r>
          </a:p>
          <a:p>
            <a:r>
              <a:rPr lang="en-US"/>
              <a:t>First type of data is on the local systems and opportunities</a:t>
            </a:r>
          </a:p>
          <a:p>
            <a:r>
              <a:rPr lang="en-US"/>
              <a:t>No set rules for gathering evidence:</a:t>
            </a:r>
          </a:p>
          <a:p>
            <a:pPr marL="171450" indent="-171450">
              <a:buFont typeface="Calibri"/>
              <a:buChar char="-"/>
            </a:pPr>
            <a:r>
              <a:rPr lang="en-US"/>
              <a:t>You can get data from secondary sources</a:t>
            </a:r>
          </a:p>
          <a:p>
            <a:pPr marL="171450" indent="-171450">
              <a:buFont typeface="Calibri"/>
              <a:buChar char="-"/>
            </a:pPr>
            <a:r>
              <a:rPr lang="en-US"/>
              <a:t>But even more than that we want to see that you have talked to the buyers/employers/etc. So interview companies, associations. </a:t>
            </a:r>
            <a:r>
              <a:rPr lang="en-US" err="1"/>
              <a:t>etc</a:t>
            </a:r>
            <a:r>
              <a:rPr lang="en-US"/>
              <a:t> and give us information that is as specific and detailed as possible.</a:t>
            </a:r>
          </a:p>
          <a:p>
            <a:pPr marL="171450" indent="-171450">
              <a:buFont typeface="Calibri"/>
              <a:buChar char="-"/>
            </a:pPr>
            <a:r>
              <a:rPr lang="en-US"/>
              <a:t>Focus groups with potential participants is also good.</a:t>
            </a:r>
          </a:p>
          <a:p>
            <a:pPr marL="171450" indent="-171450">
              <a:buFont typeface="Calibri"/>
              <a:buChar char="-"/>
            </a:pPr>
            <a:endParaRPr lang="en-US"/>
          </a:p>
          <a:p>
            <a:pPr marL="171450" indent="-171450">
              <a:buFont typeface="Calibri"/>
              <a:buChar char="-"/>
            </a:pPr>
            <a:endParaRPr lang="en-US"/>
          </a:p>
        </p:txBody>
      </p:sp>
      <p:sp>
        <p:nvSpPr>
          <p:cNvPr id="4" name="Slide Number Placeholder 3">
            <a:extLst>
              <a:ext uri="{FF2B5EF4-FFF2-40B4-BE49-F238E27FC236}">
                <a16:creationId xmlns:a16="http://schemas.microsoft.com/office/drawing/2014/main" id="{8FD93613-8EE6-0663-F2DF-819DCA89988B}"/>
              </a:ext>
            </a:extLst>
          </p:cNvPr>
          <p:cNvSpPr>
            <a:spLocks noGrp="1"/>
          </p:cNvSpPr>
          <p:nvPr>
            <p:ph type="sldNum" sz="quarter" idx="5"/>
          </p:nvPr>
        </p:nvSpPr>
        <p:spPr/>
        <p:txBody>
          <a:bodyPr/>
          <a:lstStyle/>
          <a:p>
            <a:fld id="{315872C0-0D30-F944-A23A-17FE5F55FE57}" type="slidenum">
              <a:rPr lang="en-US" smtClean="0"/>
              <a:t>9</a:t>
            </a:fld>
            <a:endParaRPr lang="en-US"/>
          </a:p>
        </p:txBody>
      </p:sp>
    </p:spTree>
    <p:extLst>
      <p:ext uri="{BB962C8B-B14F-4D97-AF65-F5344CB8AC3E}">
        <p14:creationId xmlns:p14="http://schemas.microsoft.com/office/powerpoint/2010/main" val="3067104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DC31E-56D1-9150-24FC-94C6A5D722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18A80E-7C8F-E2A6-A226-2E4A6CCE1B68}"/>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93D660B5-764B-F4C5-E4CF-642044DF8497}"/>
              </a:ext>
            </a:extLst>
          </p:cNvPr>
          <p:cNvSpPr>
            <a:spLocks noGrp="1"/>
          </p:cNvSpPr>
          <p:nvPr>
            <p:ph type="body" idx="1"/>
          </p:nvPr>
        </p:nvSpPr>
        <p:spPr/>
        <p:txBody>
          <a:bodyPr/>
          <a:lstStyle/>
          <a:p>
            <a:pPr marL="171450" indent="-171450">
              <a:buFont typeface="Calibri"/>
              <a:buChar char="-"/>
            </a:pPr>
            <a:r>
              <a:rPr lang="en-US"/>
              <a:t>Second type of data is on leveraging resources through stakeholders and partnerships</a:t>
            </a:r>
          </a:p>
          <a:p>
            <a:pPr marL="171450" indent="-171450">
              <a:buFont typeface="Calibri"/>
              <a:buChar char="-"/>
            </a:pPr>
            <a:r>
              <a:rPr lang="en-US"/>
              <a:t>What resources are you leveraging</a:t>
            </a:r>
          </a:p>
          <a:p>
            <a:pPr marL="171450" indent="-171450">
              <a:buFont typeface="Calibri"/>
              <a:buChar char="-"/>
            </a:pPr>
            <a:r>
              <a:rPr lang="en-US"/>
              <a:t>This can also be your own resources you are leveraging</a:t>
            </a:r>
          </a:p>
        </p:txBody>
      </p:sp>
      <p:sp>
        <p:nvSpPr>
          <p:cNvPr id="4" name="Slide Number Placeholder 3">
            <a:extLst>
              <a:ext uri="{FF2B5EF4-FFF2-40B4-BE49-F238E27FC236}">
                <a16:creationId xmlns:a16="http://schemas.microsoft.com/office/drawing/2014/main" id="{0A73DA0F-C04D-06EE-206B-11EF5D923726}"/>
              </a:ext>
            </a:extLst>
          </p:cNvPr>
          <p:cNvSpPr>
            <a:spLocks noGrp="1"/>
          </p:cNvSpPr>
          <p:nvPr>
            <p:ph type="sldNum" sz="quarter" idx="5"/>
          </p:nvPr>
        </p:nvSpPr>
        <p:spPr/>
        <p:txBody>
          <a:bodyPr/>
          <a:lstStyle/>
          <a:p>
            <a:fld id="{315872C0-0D30-F944-A23A-17FE5F55FE57}" type="slidenum">
              <a:rPr lang="en-US" smtClean="0"/>
              <a:t>10</a:t>
            </a:fld>
            <a:endParaRPr lang="en-US"/>
          </a:p>
        </p:txBody>
      </p:sp>
    </p:spTree>
    <p:extLst>
      <p:ext uri="{BB962C8B-B14F-4D97-AF65-F5344CB8AC3E}">
        <p14:creationId xmlns:p14="http://schemas.microsoft.com/office/powerpoint/2010/main" val="704781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EFF07-F2E9-BC00-B8A0-645F21BEA0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7D2871-8DF8-F915-B6DF-77BA78B619B5}"/>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6445F71B-AAD5-F643-8B01-A64C6F70B1D1}"/>
              </a:ext>
            </a:extLst>
          </p:cNvPr>
          <p:cNvSpPr>
            <a:spLocks noGrp="1"/>
          </p:cNvSpPr>
          <p:nvPr>
            <p:ph type="body" idx="1"/>
          </p:nvPr>
        </p:nvSpPr>
        <p:spPr/>
        <p:txBody>
          <a:bodyPr/>
          <a:lstStyle/>
          <a:p>
            <a:r>
              <a:rPr lang="en-US"/>
              <a:t>This is only a 12-month grant. How can the activities last beyond the life of the program and spur additional impact?</a:t>
            </a:r>
          </a:p>
          <a:p>
            <a:r>
              <a:rPr lang="en-US"/>
              <a:t>Sustainability has two components: the benefits to participation continue after the program (sustainable jobs) and that the activities can continue</a:t>
            </a:r>
          </a:p>
          <a:p>
            <a:r>
              <a:rPr lang="en-US"/>
              <a:t>Show us that you have talked to partners and got their commitment</a:t>
            </a:r>
          </a:p>
        </p:txBody>
      </p:sp>
      <p:sp>
        <p:nvSpPr>
          <p:cNvPr id="4" name="Slide Number Placeholder 3">
            <a:extLst>
              <a:ext uri="{FF2B5EF4-FFF2-40B4-BE49-F238E27FC236}">
                <a16:creationId xmlns:a16="http://schemas.microsoft.com/office/drawing/2014/main" id="{7EA5561A-43D7-7245-EF84-D97881AA59A0}"/>
              </a:ext>
            </a:extLst>
          </p:cNvPr>
          <p:cNvSpPr>
            <a:spLocks noGrp="1"/>
          </p:cNvSpPr>
          <p:nvPr>
            <p:ph type="sldNum" sz="quarter" idx="5"/>
          </p:nvPr>
        </p:nvSpPr>
        <p:spPr/>
        <p:txBody>
          <a:bodyPr/>
          <a:lstStyle/>
          <a:p>
            <a:fld id="{315872C0-0D30-F944-A23A-17FE5F55FE57}" type="slidenum">
              <a:rPr lang="en-US" smtClean="0"/>
              <a:t>11</a:t>
            </a:fld>
            <a:endParaRPr lang="en-US"/>
          </a:p>
        </p:txBody>
      </p:sp>
    </p:spTree>
    <p:extLst>
      <p:ext uri="{BB962C8B-B14F-4D97-AF65-F5344CB8AC3E}">
        <p14:creationId xmlns:p14="http://schemas.microsoft.com/office/powerpoint/2010/main" val="40906679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Users/mmarosz/Desktop/GoGoGo/MC_BRAND/11.%20Final%20Logo%20Files/MCbrand_Logo_Horizontal/Digital/MCbrand_Logo_Horizontal_White.png"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file://localhost/Users/mmarosz/Desktop/GoGoGo/MC_NEW_BRAND/11.%20Final%20Logo%20Files/Horizontal/Digital/MCbrand_Logo_Horizontal_PMS_186_PC.png" TargetMode="Externa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file://localhost/Users/mmarosz/Desktop/GoGoGo/MC_NEW_BRAND/11.%20Final%20Logo%20Files/Horizontal/Digital/MCbrand_Logo_Horizontal_PMS_186_PC.png" TargetMode="Externa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White.png" TargetMode="External"/><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file://localhost/Users/mmarosz/Desktop/GoGoGo/MC_NEW_BRAND/11.%20Final%20Logo%20Files/Horizontal/Digital/MCbrand_Logo_Horizontal_PMS_186_PC.png" TargetMode="Externa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file://localhost/Users/mmarosz/Desktop/GoGoGo/MC_NEW_BRAND/11.%20Final%20Logo%20Files/Horizontal/Digital/MCbrand_Logo_Horizontal_PMS_186_PC.png" TargetMode="Externa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localhost/Users/mmarosz/Desktop/GoGoGo/MC_BRAND/11.%20Final%20Logo%20Files/MCbrand_Logo_Horizontal/Digital/MCbrand_Logo_Horizontal_White.png"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White.png" TargetMode="Externa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file://localhost/Users/mmarosz/Desktop/GoGoGo/MC_NEW_BRAND/11.%20Final%20Logo%20Files/Horizontal/Digital/MCbrand_Logo_Horizontal_PMS_186_PC.png"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pen/Close">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0" y="0"/>
            <a:ext cx="9144000" cy="6858000"/>
          </a:xfrm>
          <a:solidFill>
            <a:schemeClr val="bg1">
              <a:lumMod val="95000"/>
            </a:schemeClr>
          </a:solidFill>
          <a:ln>
            <a:noFill/>
          </a:ln>
        </p:spPr>
        <p:txBody>
          <a:bodyPr/>
          <a:lstStyle>
            <a:lvl1pPr marL="0" indent="0">
              <a:buFont typeface="Arial" charset="0"/>
              <a:buNone/>
              <a:defRPr/>
            </a:lvl1pPr>
          </a:lstStyle>
          <a:p>
            <a:r>
              <a:rPr lang="en-US"/>
              <a:t>Insert picture</a:t>
            </a:r>
          </a:p>
        </p:txBody>
      </p:sp>
      <p:sp>
        <p:nvSpPr>
          <p:cNvPr id="2" name="Title 1"/>
          <p:cNvSpPr>
            <a:spLocks noGrp="1"/>
          </p:cNvSpPr>
          <p:nvPr>
            <p:ph type="title" hasCustomPrompt="1"/>
          </p:nvPr>
        </p:nvSpPr>
        <p:spPr>
          <a:xfrm>
            <a:off x="457200" y="1986737"/>
            <a:ext cx="8229600" cy="1021541"/>
          </a:xfrm>
        </p:spPr>
        <p:txBody>
          <a:bodyPr/>
          <a:lstStyle>
            <a:lvl1pPr algn="ctr">
              <a:defRPr sz="9750" b="1" i="1" cap="none">
                <a:solidFill>
                  <a:schemeClr val="bg1"/>
                </a:solidFill>
                <a:latin typeface="Times New Roman" charset="0"/>
                <a:ea typeface="Times New Roman" charset="0"/>
                <a:cs typeface="Times New Roman" charset="0"/>
              </a:defRPr>
            </a:lvl1pPr>
          </a:lstStyle>
          <a:p>
            <a:r>
              <a:rPr lang="en-US"/>
              <a:t>Title</a:t>
            </a:r>
          </a:p>
        </p:txBody>
      </p:sp>
      <p:pic>
        <p:nvPicPr>
          <p:cNvPr id="5" name="MCbrand_Logo_Horizontal_White.png" descr="/Users/mmarosz/Desktop/GoGoGo/MC_BRAND/11. Final Logo Files/MCbrand_Logo_Horizontal/Digital/MCbrand_Logo_Horizontal_White.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424783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Chevron">
    <p:spTree>
      <p:nvGrpSpPr>
        <p:cNvPr id="1" name=""/>
        <p:cNvGrpSpPr/>
        <p:nvPr/>
      </p:nvGrpSpPr>
      <p:grpSpPr>
        <a:xfrm>
          <a:off x="0" y="0"/>
          <a:ext cx="0" cy="0"/>
          <a:chOff x="0" y="0"/>
          <a:chExt cx="0" cy="0"/>
        </a:xfrm>
      </p:grpSpPr>
      <p:sp>
        <p:nvSpPr>
          <p:cNvPr id="5" name="Picture Placeholder 5"/>
          <p:cNvSpPr>
            <a:spLocks noGrp="1"/>
          </p:cNvSpPr>
          <p:nvPr>
            <p:ph type="pic" sz="quarter" idx="20"/>
          </p:nvPr>
        </p:nvSpPr>
        <p:spPr>
          <a:xfrm>
            <a:off x="2" y="0"/>
            <a:ext cx="8227739" cy="6858000"/>
          </a:xfrm>
          <a:custGeom>
            <a:avLst/>
            <a:gdLst>
              <a:gd name="connsiteX0" fmla="*/ 0 w 8227739"/>
              <a:gd name="connsiteY0" fmla="*/ 0 h 6858000"/>
              <a:gd name="connsiteX1" fmla="*/ 764166 w 8227739"/>
              <a:gd name="connsiteY1" fmla="*/ 0 h 6858000"/>
              <a:gd name="connsiteX2" fmla="*/ 1589628 w 8227739"/>
              <a:gd name="connsiteY2" fmla="*/ 0 h 6858000"/>
              <a:gd name="connsiteX3" fmla="*/ 1618548 w 8227739"/>
              <a:gd name="connsiteY3" fmla="*/ 0 h 6858000"/>
              <a:gd name="connsiteX4" fmla="*/ 1646238 w 8227739"/>
              <a:gd name="connsiteY4" fmla="*/ 0 h 6858000"/>
              <a:gd name="connsiteX5" fmla="*/ 2660776 w 8227739"/>
              <a:gd name="connsiteY5" fmla="*/ 0 h 6858000"/>
              <a:gd name="connsiteX6" fmla="*/ 2924839 w 8227739"/>
              <a:gd name="connsiteY6" fmla="*/ 0 h 6858000"/>
              <a:gd name="connsiteX7" fmla="*/ 3169920 w 8227739"/>
              <a:gd name="connsiteY7" fmla="*/ 0 h 6858000"/>
              <a:gd name="connsiteX8" fmla="*/ 3934086 w 8227739"/>
              <a:gd name="connsiteY8" fmla="*/ 0 h 6858000"/>
              <a:gd name="connsiteX9" fmla="*/ 3995987 w 8227739"/>
              <a:gd name="connsiteY9" fmla="*/ 0 h 6858000"/>
              <a:gd name="connsiteX10" fmla="*/ 4759548 w 8227739"/>
              <a:gd name="connsiteY10" fmla="*/ 0 h 6858000"/>
              <a:gd name="connsiteX11" fmla="*/ 4788468 w 8227739"/>
              <a:gd name="connsiteY11" fmla="*/ 0 h 6858000"/>
              <a:gd name="connsiteX12" fmla="*/ 4816158 w 8227739"/>
              <a:gd name="connsiteY12" fmla="*/ 0 h 6858000"/>
              <a:gd name="connsiteX13" fmla="*/ 5830696 w 8227739"/>
              <a:gd name="connsiteY13" fmla="*/ 0 h 6858000"/>
              <a:gd name="connsiteX14" fmla="*/ 6094759 w 8227739"/>
              <a:gd name="connsiteY14" fmla="*/ 0 h 6858000"/>
              <a:gd name="connsiteX15" fmla="*/ 7165907 w 8227739"/>
              <a:gd name="connsiteY15" fmla="*/ 0 h 6858000"/>
              <a:gd name="connsiteX16" fmla="*/ 8227739 w 8227739"/>
              <a:gd name="connsiteY16" fmla="*/ 3429001 h 6858000"/>
              <a:gd name="connsiteX17" fmla="*/ 7165907 w 8227739"/>
              <a:gd name="connsiteY17" fmla="*/ 6858000 h 6858000"/>
              <a:gd name="connsiteX18" fmla="*/ 6094759 w 8227739"/>
              <a:gd name="connsiteY18" fmla="*/ 6858000 h 6858000"/>
              <a:gd name="connsiteX19" fmla="*/ 5830696 w 8227739"/>
              <a:gd name="connsiteY19" fmla="*/ 6858000 h 6858000"/>
              <a:gd name="connsiteX20" fmla="*/ 4816158 w 8227739"/>
              <a:gd name="connsiteY20" fmla="*/ 6858000 h 6858000"/>
              <a:gd name="connsiteX21" fmla="*/ 4788468 w 8227739"/>
              <a:gd name="connsiteY21" fmla="*/ 6858000 h 6858000"/>
              <a:gd name="connsiteX22" fmla="*/ 4759548 w 8227739"/>
              <a:gd name="connsiteY22" fmla="*/ 6858000 h 6858000"/>
              <a:gd name="connsiteX23" fmla="*/ 3995987 w 8227739"/>
              <a:gd name="connsiteY23" fmla="*/ 6858000 h 6858000"/>
              <a:gd name="connsiteX24" fmla="*/ 3934086 w 8227739"/>
              <a:gd name="connsiteY24" fmla="*/ 6858000 h 6858000"/>
              <a:gd name="connsiteX25" fmla="*/ 3169920 w 8227739"/>
              <a:gd name="connsiteY25" fmla="*/ 6858000 h 6858000"/>
              <a:gd name="connsiteX26" fmla="*/ 2924839 w 8227739"/>
              <a:gd name="connsiteY26" fmla="*/ 6858000 h 6858000"/>
              <a:gd name="connsiteX27" fmla="*/ 2660776 w 8227739"/>
              <a:gd name="connsiteY27" fmla="*/ 6858000 h 6858000"/>
              <a:gd name="connsiteX28" fmla="*/ 1646238 w 8227739"/>
              <a:gd name="connsiteY28" fmla="*/ 6858000 h 6858000"/>
              <a:gd name="connsiteX29" fmla="*/ 1618548 w 8227739"/>
              <a:gd name="connsiteY29" fmla="*/ 6858000 h 6858000"/>
              <a:gd name="connsiteX30" fmla="*/ 1589628 w 8227739"/>
              <a:gd name="connsiteY30" fmla="*/ 6858000 h 6858000"/>
              <a:gd name="connsiteX31" fmla="*/ 764166 w 8227739"/>
              <a:gd name="connsiteY31" fmla="*/ 6858000 h 6858000"/>
              <a:gd name="connsiteX32" fmla="*/ 0 w 8227739"/>
              <a:gd name="connsiteY3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8227739" h="6858000">
                <a:moveTo>
                  <a:pt x="0" y="0"/>
                </a:moveTo>
                <a:lnTo>
                  <a:pt x="764166" y="0"/>
                </a:lnTo>
                <a:lnTo>
                  <a:pt x="1589628" y="0"/>
                </a:lnTo>
                <a:lnTo>
                  <a:pt x="1618548" y="0"/>
                </a:lnTo>
                <a:lnTo>
                  <a:pt x="1646238" y="0"/>
                </a:lnTo>
                <a:lnTo>
                  <a:pt x="2660776" y="0"/>
                </a:lnTo>
                <a:lnTo>
                  <a:pt x="2924839" y="0"/>
                </a:lnTo>
                <a:lnTo>
                  <a:pt x="3169920" y="0"/>
                </a:lnTo>
                <a:lnTo>
                  <a:pt x="3934086" y="0"/>
                </a:lnTo>
                <a:lnTo>
                  <a:pt x="3995987" y="0"/>
                </a:lnTo>
                <a:lnTo>
                  <a:pt x="4759548" y="0"/>
                </a:lnTo>
                <a:lnTo>
                  <a:pt x="4788468" y="0"/>
                </a:lnTo>
                <a:lnTo>
                  <a:pt x="4816158" y="0"/>
                </a:lnTo>
                <a:lnTo>
                  <a:pt x="5830696" y="0"/>
                </a:lnTo>
                <a:lnTo>
                  <a:pt x="6094759" y="0"/>
                </a:lnTo>
                <a:lnTo>
                  <a:pt x="7165907" y="0"/>
                </a:lnTo>
                <a:lnTo>
                  <a:pt x="8227739" y="3429001"/>
                </a:lnTo>
                <a:lnTo>
                  <a:pt x="7165907" y="6858000"/>
                </a:lnTo>
                <a:lnTo>
                  <a:pt x="6094759" y="6858000"/>
                </a:lnTo>
                <a:lnTo>
                  <a:pt x="5830696" y="6858000"/>
                </a:lnTo>
                <a:lnTo>
                  <a:pt x="4816158" y="6858000"/>
                </a:lnTo>
                <a:lnTo>
                  <a:pt x="4788468" y="6858000"/>
                </a:lnTo>
                <a:lnTo>
                  <a:pt x="4759548" y="6858000"/>
                </a:lnTo>
                <a:lnTo>
                  <a:pt x="3995987" y="6858000"/>
                </a:lnTo>
                <a:lnTo>
                  <a:pt x="3934086" y="6858000"/>
                </a:lnTo>
                <a:lnTo>
                  <a:pt x="3169920" y="6858000"/>
                </a:lnTo>
                <a:lnTo>
                  <a:pt x="2924839" y="6858000"/>
                </a:lnTo>
                <a:lnTo>
                  <a:pt x="2660776" y="6858000"/>
                </a:lnTo>
                <a:lnTo>
                  <a:pt x="1646238" y="6858000"/>
                </a:lnTo>
                <a:lnTo>
                  <a:pt x="1618548" y="6858000"/>
                </a:lnTo>
                <a:lnTo>
                  <a:pt x="1589628" y="6858000"/>
                </a:lnTo>
                <a:lnTo>
                  <a:pt x="764166" y="6858000"/>
                </a:lnTo>
                <a:lnTo>
                  <a:pt x="0" y="6858000"/>
                </a:lnTo>
                <a:close/>
              </a:path>
            </a:pathLst>
          </a:custGeom>
          <a:solidFill>
            <a:schemeClr val="bg1">
              <a:lumMod val="85000"/>
            </a:schemeClr>
          </a:solidFill>
        </p:spPr>
        <p:txBody>
          <a:bodyPr wrap="square">
            <a:noAutofit/>
          </a:bodyPr>
          <a:lstStyle>
            <a:lvl1pPr marL="0" indent="0">
              <a:buFont typeface="Arial" charset="0"/>
              <a:buNone/>
              <a:defRPr/>
            </a:lvl1pPr>
          </a:lstStyle>
          <a:p>
            <a:r>
              <a:rPr lang="en-US"/>
              <a:t>Click icon to add picture</a:t>
            </a:r>
          </a:p>
        </p:txBody>
      </p:sp>
      <p:pic>
        <p:nvPicPr>
          <p:cNvPr id="6"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1454419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94814"/>
            <a:ext cx="8229600" cy="1033986"/>
          </a:xfrm>
        </p:spPr>
        <p:txBody>
          <a:bodyPr>
            <a:noAutofit/>
          </a:bodyPr>
          <a:lstStyle>
            <a:lvl1pPr>
              <a:defRPr/>
            </a:lvl1pPr>
          </a:lstStyle>
          <a:p>
            <a:r>
              <a:rPr lang="en-US"/>
              <a:t>Slide Title</a:t>
            </a:r>
          </a:p>
        </p:txBody>
      </p:sp>
      <p:sp>
        <p:nvSpPr>
          <p:cNvPr id="3" name="Content Placeholder 2"/>
          <p:cNvSpPr>
            <a:spLocks noGrp="1"/>
          </p:cNvSpPr>
          <p:nvPr>
            <p:ph idx="1"/>
          </p:nvPr>
        </p:nvSpPr>
        <p:spPr>
          <a:xfrm>
            <a:off x="457200" y="2039938"/>
            <a:ext cx="8229600" cy="3941762"/>
          </a:xfrm>
        </p:spPr>
        <p:txBody>
          <a:bodyPr>
            <a:noAutofit/>
          </a:bodyPr>
          <a:lstStyle>
            <a:lvl1pPr marL="171450" indent="-171450">
              <a:spcBef>
                <a:spcPts val="900"/>
              </a:spcBef>
              <a:defRPr sz="1350"/>
            </a:lvl1pPr>
            <a:lvl2pPr marL="391716" indent="-176213">
              <a:buFont typeface="Arial" charset="0"/>
              <a:buChar char="•"/>
              <a:tabLst/>
              <a:defRPr sz="1200"/>
            </a:lvl2pPr>
            <a:lvl3pPr marL="647700" indent="-176213">
              <a:tabLst/>
              <a:defRPr sz="1200"/>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pic>
        <p:nvPicPr>
          <p:cNvPr id="13"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2573269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with Title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94814"/>
            <a:ext cx="8229600" cy="1033986"/>
          </a:xfrm>
        </p:spPr>
        <p:txBody>
          <a:bodyPr/>
          <a:lstStyle>
            <a:lvl1pPr>
              <a:defRPr/>
            </a:lvl1pPr>
          </a:lstStyle>
          <a:p>
            <a:r>
              <a:rPr lang="en-US"/>
              <a:t>Slide Title</a:t>
            </a:r>
          </a:p>
        </p:txBody>
      </p:sp>
      <p:sp>
        <p:nvSpPr>
          <p:cNvPr id="9"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pic>
        <p:nvPicPr>
          <p:cNvPr id="8"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782380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with Intro and 2 Columns">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2" y="2743200"/>
            <a:ext cx="3941445" cy="3238500"/>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p:cNvSpPr>
            <a:spLocks noGrp="1"/>
          </p:cNvSpPr>
          <p:nvPr>
            <p:ph idx="14"/>
          </p:nvPr>
        </p:nvSpPr>
        <p:spPr>
          <a:xfrm>
            <a:off x="4754880" y="2743200"/>
            <a:ext cx="3931920" cy="3238500"/>
          </a:xfrm>
        </p:spPr>
        <p:txBody>
          <a:bodyPr>
            <a:noAutofit/>
          </a:bodyPr>
          <a:lstStyle>
            <a:lvl1pPr marL="171450" indent="-171450">
              <a:spcBef>
                <a:spcPts val="900"/>
              </a:spcBef>
              <a:buSzPct val="12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hasCustomPrompt="1"/>
          </p:nvPr>
        </p:nvSpPr>
        <p:spPr>
          <a:xfrm>
            <a:off x="457200" y="794820"/>
            <a:ext cx="8229600" cy="517519"/>
          </a:xfrm>
        </p:spPr>
        <p:txBody>
          <a:bodyPr/>
          <a:lstStyle>
            <a:lvl1pPr>
              <a:defRPr/>
            </a:lvl1pPr>
          </a:lstStyle>
          <a:p>
            <a:r>
              <a:rPr lang="en-US"/>
              <a:t>Slide Title</a:t>
            </a:r>
          </a:p>
        </p:txBody>
      </p:sp>
      <p:sp>
        <p:nvSpPr>
          <p:cNvPr id="8"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sp>
        <p:nvSpPr>
          <p:cNvPr id="10" name="Content Placeholder 2"/>
          <p:cNvSpPr>
            <a:spLocks noGrp="1"/>
          </p:cNvSpPr>
          <p:nvPr>
            <p:ph idx="15"/>
          </p:nvPr>
        </p:nvSpPr>
        <p:spPr>
          <a:xfrm>
            <a:off x="457200" y="1532473"/>
            <a:ext cx="8229600" cy="1134533"/>
          </a:xfrm>
        </p:spPr>
        <p:txBody>
          <a:bodyPr>
            <a:noAutofit/>
          </a:bodyPr>
          <a:lstStyle>
            <a:lvl1pPr marL="0" indent="0">
              <a:spcBef>
                <a:spcPts val="900"/>
              </a:spcBef>
              <a:buSzPct val="100000"/>
              <a:buFontTx/>
              <a:buNone/>
              <a:defRPr b="1"/>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p:txBody>
      </p:sp>
      <p:pic>
        <p:nvPicPr>
          <p:cNvPr id="17"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4023756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 with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2" y="2039938"/>
            <a:ext cx="3941445" cy="3941762"/>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idx="14"/>
          </p:nvPr>
        </p:nvSpPr>
        <p:spPr>
          <a:xfrm>
            <a:off x="4754880" y="2039938"/>
            <a:ext cx="3931920" cy="3941762"/>
          </a:xfrm>
        </p:spPr>
        <p:txBody>
          <a:bodyPr>
            <a:noAutofit/>
          </a:bodyPr>
          <a:lstStyle>
            <a:lvl1pPr marL="171450" indent="-171450">
              <a:spcBef>
                <a:spcPts val="900"/>
              </a:spcBef>
              <a:buSzPct val="12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itle 1"/>
          <p:cNvSpPr>
            <a:spLocks noGrp="1"/>
          </p:cNvSpPr>
          <p:nvPr>
            <p:ph type="title" hasCustomPrompt="1"/>
          </p:nvPr>
        </p:nvSpPr>
        <p:spPr>
          <a:xfrm>
            <a:off x="457200" y="794814"/>
            <a:ext cx="8229600" cy="1033986"/>
          </a:xfrm>
        </p:spPr>
        <p:txBody>
          <a:bodyPr>
            <a:noAutofit/>
          </a:bodyPr>
          <a:lstStyle>
            <a:lvl1pPr>
              <a:defRPr/>
            </a:lvl1pPr>
          </a:lstStyle>
          <a:p>
            <a:r>
              <a:rPr lang="en-US"/>
              <a:t>Slide Title</a:t>
            </a:r>
          </a:p>
        </p:txBody>
      </p:sp>
      <p:sp>
        <p:nvSpPr>
          <p:cNvPr id="13"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chemeClr val="tx1">
                    <a:lumMod val="60000"/>
                    <a:lumOff val="40000"/>
                  </a:schemeClr>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1175585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ext with 2 Columns/Quot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2" y="2039938"/>
            <a:ext cx="3941445" cy="3941762"/>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idx="14"/>
          </p:nvPr>
        </p:nvSpPr>
        <p:spPr>
          <a:xfrm>
            <a:off x="4754880" y="2039938"/>
            <a:ext cx="3931920" cy="3941762"/>
          </a:xfrm>
          <a:noFill/>
          <a:ln>
            <a:noFill/>
          </a:ln>
        </p:spPr>
        <p:style>
          <a:lnRef idx="2">
            <a:schemeClr val="accent1">
              <a:shade val="50000"/>
            </a:schemeClr>
          </a:lnRef>
          <a:fillRef idx="1">
            <a:schemeClr val="accent1"/>
          </a:fillRef>
          <a:effectRef idx="0">
            <a:schemeClr val="accent1"/>
          </a:effectRef>
          <a:fontRef idx="none"/>
        </p:style>
        <p:txBody>
          <a:bodyPr lIns="182880" tIns="182880" rIns="182880" bIns="182880" anchor="ctr" anchorCtr="0">
            <a:noAutofit/>
          </a:bodyPr>
          <a:lstStyle>
            <a:lvl1pPr marL="0" indent="0">
              <a:spcBef>
                <a:spcPts val="900"/>
              </a:spcBef>
              <a:buSzPct val="120000"/>
              <a:buFontTx/>
              <a:buNone/>
              <a:defRPr sz="1800" b="1" i="1">
                <a:solidFill>
                  <a:schemeClr val="tx1"/>
                </a:solidFill>
                <a:latin typeface="Times New Roman"/>
                <a:cs typeface="Times New Roman"/>
              </a:defRPr>
            </a:lvl1pPr>
            <a:lvl2pPr marL="215504" indent="0">
              <a:buFontTx/>
              <a:buNone/>
              <a:tabLst/>
              <a:defRPr b="1" i="1">
                <a:latin typeface="Times New Roman"/>
                <a:cs typeface="Times New Roman"/>
              </a:defRPr>
            </a:lvl2pPr>
            <a:lvl3pPr marL="471488" indent="0">
              <a:buFontTx/>
              <a:buNone/>
              <a:tabLst/>
              <a:defRPr b="1" i="1">
                <a:latin typeface="Times New Roman"/>
                <a:cs typeface="Times New Roman"/>
              </a:defRPr>
            </a:lvl3pPr>
            <a:lvl4pPr marL="735806" indent="0">
              <a:buFontTx/>
              <a:buNone/>
              <a:tabLst/>
              <a:defRPr b="1" i="1">
                <a:latin typeface="Times New Roman"/>
                <a:cs typeface="Times New Roman"/>
              </a:defRPr>
            </a:lvl4pPr>
          </a:lstStyle>
          <a:p>
            <a:pPr lvl="0"/>
            <a:r>
              <a:rPr lang="en-US"/>
              <a:t>Click to edit Master text styles</a:t>
            </a:r>
          </a:p>
        </p:txBody>
      </p:sp>
      <p:sp>
        <p:nvSpPr>
          <p:cNvPr id="12" name="Title 1"/>
          <p:cNvSpPr>
            <a:spLocks noGrp="1"/>
          </p:cNvSpPr>
          <p:nvPr>
            <p:ph type="title" hasCustomPrompt="1"/>
          </p:nvPr>
        </p:nvSpPr>
        <p:spPr>
          <a:xfrm>
            <a:off x="457200" y="794814"/>
            <a:ext cx="8229600" cy="1033986"/>
          </a:xfrm>
        </p:spPr>
        <p:txBody>
          <a:bodyPr/>
          <a:lstStyle>
            <a:lvl1pPr>
              <a:defRPr/>
            </a:lvl1pPr>
          </a:lstStyle>
          <a:p>
            <a:r>
              <a:rPr lang="en-US"/>
              <a:t>Slide Title</a:t>
            </a:r>
          </a:p>
        </p:txBody>
      </p:sp>
      <p:sp>
        <p:nvSpPr>
          <p:cNvPr id="13"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pic>
        <p:nvPicPr>
          <p:cNvPr id="11"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3804820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xt with 3 Image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039938"/>
            <a:ext cx="4419600" cy="3942292"/>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1"/>
          <p:cNvSpPr>
            <a:spLocks noGrp="1"/>
          </p:cNvSpPr>
          <p:nvPr>
            <p:ph type="title" hasCustomPrompt="1"/>
          </p:nvPr>
        </p:nvSpPr>
        <p:spPr>
          <a:xfrm>
            <a:off x="457200" y="794814"/>
            <a:ext cx="8229600" cy="1059386"/>
          </a:xfrm>
        </p:spPr>
        <p:txBody>
          <a:bodyPr>
            <a:noAutofit/>
          </a:bodyPr>
          <a:lstStyle>
            <a:lvl1pPr>
              <a:defRPr/>
            </a:lvl1pPr>
          </a:lstStyle>
          <a:p>
            <a:r>
              <a:rPr lang="en-US"/>
              <a:t>Slide Title</a:t>
            </a:r>
          </a:p>
        </p:txBody>
      </p:sp>
      <p:sp>
        <p:nvSpPr>
          <p:cNvPr id="10" name="Text Placeholder 7"/>
          <p:cNvSpPr>
            <a:spLocks noGrp="1"/>
          </p:cNvSpPr>
          <p:nvPr>
            <p:ph type="body" sz="quarter" idx="13"/>
          </p:nvPr>
        </p:nvSpPr>
        <p:spPr>
          <a:xfrm>
            <a:off x="457200" y="491625"/>
            <a:ext cx="82296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sp>
        <p:nvSpPr>
          <p:cNvPr id="4" name="Picture Placeholder 3"/>
          <p:cNvSpPr>
            <a:spLocks noGrp="1"/>
          </p:cNvSpPr>
          <p:nvPr>
            <p:ph type="pic" sz="quarter" idx="16"/>
          </p:nvPr>
        </p:nvSpPr>
        <p:spPr>
          <a:xfrm>
            <a:off x="5148266" y="2039943"/>
            <a:ext cx="3538537" cy="1998663"/>
          </a:xfrm>
          <a:solidFill>
            <a:schemeClr val="bg1">
              <a:lumMod val="85000"/>
            </a:schemeClr>
          </a:solidFill>
        </p:spPr>
        <p:txBody>
          <a:bodyPr/>
          <a:lstStyle>
            <a:lvl1pPr marL="0" indent="0">
              <a:buFontTx/>
              <a:buNone/>
              <a:defRPr/>
            </a:lvl1pPr>
          </a:lstStyle>
          <a:p>
            <a:r>
              <a:rPr lang="en-US"/>
              <a:t>Click icon to add picture</a:t>
            </a:r>
          </a:p>
        </p:txBody>
      </p:sp>
      <p:sp>
        <p:nvSpPr>
          <p:cNvPr id="14" name="Picture Placeholder 3"/>
          <p:cNvSpPr>
            <a:spLocks noGrp="1"/>
          </p:cNvSpPr>
          <p:nvPr>
            <p:ph type="pic" sz="quarter" idx="17"/>
          </p:nvPr>
        </p:nvSpPr>
        <p:spPr>
          <a:xfrm>
            <a:off x="5148267" y="4191006"/>
            <a:ext cx="1642003" cy="1639665"/>
          </a:xfrm>
          <a:solidFill>
            <a:schemeClr val="bg1">
              <a:lumMod val="85000"/>
            </a:schemeClr>
          </a:solidFill>
        </p:spPr>
        <p:txBody>
          <a:bodyPr/>
          <a:lstStyle>
            <a:lvl1pPr marL="0" indent="0">
              <a:buFontTx/>
              <a:buNone/>
              <a:defRPr/>
            </a:lvl1pPr>
          </a:lstStyle>
          <a:p>
            <a:r>
              <a:rPr lang="en-US"/>
              <a:t>Click icon to add picture</a:t>
            </a:r>
          </a:p>
        </p:txBody>
      </p:sp>
      <p:sp>
        <p:nvSpPr>
          <p:cNvPr id="15" name="Picture Placeholder 3"/>
          <p:cNvSpPr>
            <a:spLocks noGrp="1"/>
          </p:cNvSpPr>
          <p:nvPr>
            <p:ph type="pic" sz="quarter" idx="18"/>
          </p:nvPr>
        </p:nvSpPr>
        <p:spPr>
          <a:xfrm>
            <a:off x="6951136" y="4191006"/>
            <a:ext cx="1735667" cy="1639665"/>
          </a:xfrm>
          <a:solidFill>
            <a:schemeClr val="bg1">
              <a:lumMod val="85000"/>
            </a:schemeClr>
          </a:solidFill>
        </p:spPr>
        <p:txBody>
          <a:bodyPr/>
          <a:lstStyle>
            <a:lvl1pPr marL="0" indent="0">
              <a:buFontTx/>
              <a:buNone/>
              <a:defRPr/>
            </a:lvl1pPr>
          </a:lstStyle>
          <a:p>
            <a:r>
              <a:rPr lang="en-US"/>
              <a:t>Click icon to add picture</a:t>
            </a:r>
          </a:p>
        </p:txBody>
      </p:sp>
      <p:pic>
        <p:nvPicPr>
          <p:cNvPr id="12"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402810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ext with Wide Chevron">
    <p:spTree>
      <p:nvGrpSpPr>
        <p:cNvPr id="1" name=""/>
        <p:cNvGrpSpPr/>
        <p:nvPr/>
      </p:nvGrpSpPr>
      <p:grpSpPr>
        <a:xfrm>
          <a:off x="0" y="0"/>
          <a:ext cx="0" cy="0"/>
          <a:chOff x="0" y="0"/>
          <a:chExt cx="0" cy="0"/>
        </a:xfrm>
      </p:grpSpPr>
      <p:sp>
        <p:nvSpPr>
          <p:cNvPr id="15" name="Picture Placeholder 14"/>
          <p:cNvSpPr>
            <a:spLocks noGrp="1"/>
          </p:cNvSpPr>
          <p:nvPr>
            <p:ph type="pic" sz="quarter" idx="20"/>
          </p:nvPr>
        </p:nvSpPr>
        <p:spPr>
          <a:xfrm>
            <a:off x="4017432" y="0"/>
            <a:ext cx="5126568" cy="6858000"/>
          </a:xfrm>
          <a:custGeom>
            <a:avLst/>
            <a:gdLst>
              <a:gd name="connsiteX0" fmla="*/ 0 w 5126568"/>
              <a:gd name="connsiteY0" fmla="*/ 0 h 6858000"/>
              <a:gd name="connsiteX1" fmla="*/ 2535768 w 5126568"/>
              <a:gd name="connsiteY1" fmla="*/ 0 h 6858000"/>
              <a:gd name="connsiteX2" fmla="*/ 4114800 w 5126568"/>
              <a:gd name="connsiteY2" fmla="*/ 0 h 6858000"/>
              <a:gd name="connsiteX3" fmla="*/ 5126568 w 5126568"/>
              <a:gd name="connsiteY3" fmla="*/ 0 h 6858000"/>
              <a:gd name="connsiteX4" fmla="*/ 5126568 w 5126568"/>
              <a:gd name="connsiteY4" fmla="*/ 6858000 h 6858000"/>
              <a:gd name="connsiteX5" fmla="*/ 4114800 w 5126568"/>
              <a:gd name="connsiteY5" fmla="*/ 6858000 h 6858000"/>
              <a:gd name="connsiteX6" fmla="*/ 2535768 w 5126568"/>
              <a:gd name="connsiteY6" fmla="*/ 6858000 h 6858000"/>
              <a:gd name="connsiteX7" fmla="*/ 0 w 5126568"/>
              <a:gd name="connsiteY7" fmla="*/ 6858000 h 6858000"/>
              <a:gd name="connsiteX8" fmla="*/ 1061832 w 5126568"/>
              <a:gd name="connsiteY8" fmla="*/ 342900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26568" h="6858000">
                <a:moveTo>
                  <a:pt x="0" y="0"/>
                </a:moveTo>
                <a:lnTo>
                  <a:pt x="2535768" y="0"/>
                </a:lnTo>
                <a:lnTo>
                  <a:pt x="4114800" y="0"/>
                </a:lnTo>
                <a:lnTo>
                  <a:pt x="5126568" y="0"/>
                </a:lnTo>
                <a:lnTo>
                  <a:pt x="5126568" y="6858000"/>
                </a:lnTo>
                <a:lnTo>
                  <a:pt x="4114800" y="6858000"/>
                </a:lnTo>
                <a:lnTo>
                  <a:pt x="2535768" y="6858000"/>
                </a:lnTo>
                <a:lnTo>
                  <a:pt x="0" y="6858000"/>
                </a:lnTo>
                <a:lnTo>
                  <a:pt x="1061832" y="3429001"/>
                </a:lnTo>
                <a:close/>
              </a:path>
            </a:pathLst>
          </a:custGeom>
          <a:solidFill>
            <a:schemeClr val="bg1">
              <a:lumMod val="95000"/>
            </a:schemeClr>
          </a:solidFill>
        </p:spPr>
        <p:txBody>
          <a:bodyPr wrap="square">
            <a:noAutofit/>
          </a:bodyPr>
          <a:lstStyle>
            <a:lvl1pPr marL="0" indent="0">
              <a:buFont typeface="Arial" charset="0"/>
              <a:buNone/>
              <a:defRPr/>
            </a:lvl1pPr>
          </a:lstStyle>
          <a:p>
            <a:r>
              <a:rPr lang="en-US"/>
              <a:t>Click icon to add picture</a:t>
            </a:r>
          </a:p>
        </p:txBody>
      </p:sp>
      <p:sp>
        <p:nvSpPr>
          <p:cNvPr id="8" name="Content Placeholder 2"/>
          <p:cNvSpPr>
            <a:spLocks noGrp="1"/>
          </p:cNvSpPr>
          <p:nvPr>
            <p:ph idx="1"/>
          </p:nvPr>
        </p:nvSpPr>
        <p:spPr>
          <a:xfrm>
            <a:off x="457202" y="2039938"/>
            <a:ext cx="3941445" cy="3941762"/>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1"/>
          <p:cNvSpPr>
            <a:spLocks noGrp="1"/>
          </p:cNvSpPr>
          <p:nvPr>
            <p:ph type="title" hasCustomPrompt="1"/>
          </p:nvPr>
        </p:nvSpPr>
        <p:spPr>
          <a:xfrm>
            <a:off x="457202" y="794814"/>
            <a:ext cx="3941445" cy="1033986"/>
          </a:xfrm>
        </p:spPr>
        <p:txBody>
          <a:bodyPr>
            <a:noAutofit/>
          </a:bodyPr>
          <a:lstStyle>
            <a:lvl1pPr>
              <a:defRPr/>
            </a:lvl1pPr>
          </a:lstStyle>
          <a:p>
            <a:r>
              <a:rPr lang="en-US"/>
              <a:t>Slide Title</a:t>
            </a:r>
          </a:p>
        </p:txBody>
      </p:sp>
      <p:sp>
        <p:nvSpPr>
          <p:cNvPr id="11" name="Text Placeholder 7"/>
          <p:cNvSpPr>
            <a:spLocks noGrp="1"/>
          </p:cNvSpPr>
          <p:nvPr>
            <p:ph type="body" sz="quarter" idx="13"/>
          </p:nvPr>
        </p:nvSpPr>
        <p:spPr>
          <a:xfrm>
            <a:off x="457200" y="491625"/>
            <a:ext cx="3581400"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2495340" y="6156245"/>
            <a:ext cx="1187934" cy="419180"/>
          </a:xfrm>
          <a:prstGeom prst="rect">
            <a:avLst/>
          </a:prstGeom>
        </p:spPr>
      </p:pic>
    </p:spTree>
    <p:extLst>
      <p:ext uri="{BB962C8B-B14F-4D97-AF65-F5344CB8AC3E}">
        <p14:creationId xmlns:p14="http://schemas.microsoft.com/office/powerpoint/2010/main" val="3272173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losing Slide Red 1">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16377"/>
            <a:ext cx="8229600" cy="1021541"/>
          </a:xfrm>
        </p:spPr>
        <p:txBody>
          <a:bodyPr anchor="ctr"/>
          <a:lstStyle>
            <a:lvl1pPr algn="ctr">
              <a:defRPr sz="6000" b="1" i="1" cap="none">
                <a:solidFill>
                  <a:schemeClr val="bg1"/>
                </a:solidFill>
                <a:latin typeface="Times New Roman" charset="0"/>
                <a:ea typeface="Times New Roman" charset="0"/>
                <a:cs typeface="Times New Roman" charset="0"/>
              </a:defRPr>
            </a:lvl1pPr>
          </a:lstStyle>
          <a:p>
            <a:r>
              <a:rPr lang="en-US"/>
              <a:t>Closing</a:t>
            </a:r>
          </a:p>
        </p:txBody>
      </p:sp>
    </p:spTree>
    <p:extLst>
      <p:ext uri="{BB962C8B-B14F-4D97-AF65-F5344CB8AC3E}">
        <p14:creationId xmlns:p14="http://schemas.microsoft.com/office/powerpoint/2010/main" val="9690056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losing Red ">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1195580" y="0"/>
            <a:ext cx="2670586" cy="6858000"/>
          </a:xfrm>
          <a:custGeom>
            <a:avLst/>
            <a:gdLst>
              <a:gd name="connsiteX0" fmla="*/ 0 w 2670586"/>
              <a:gd name="connsiteY0" fmla="*/ 0 h 6858000"/>
              <a:gd name="connsiteX1" fmla="*/ 263095 w 2670586"/>
              <a:gd name="connsiteY1" fmla="*/ 0 h 6858000"/>
              <a:gd name="connsiteX2" fmla="*/ 273543 w 2670586"/>
              <a:gd name="connsiteY2" fmla="*/ 0 h 6858000"/>
              <a:gd name="connsiteX3" fmla="*/ 537606 w 2670586"/>
              <a:gd name="connsiteY3" fmla="*/ 0 h 6858000"/>
              <a:gd name="connsiteX4" fmla="*/ 1608754 w 2670586"/>
              <a:gd name="connsiteY4" fmla="*/ 0 h 6858000"/>
              <a:gd name="connsiteX5" fmla="*/ 2670586 w 2670586"/>
              <a:gd name="connsiteY5" fmla="*/ 3429001 h 6858000"/>
              <a:gd name="connsiteX6" fmla="*/ 1608754 w 2670586"/>
              <a:gd name="connsiteY6" fmla="*/ 6858000 h 6858000"/>
              <a:gd name="connsiteX7" fmla="*/ 537606 w 2670586"/>
              <a:gd name="connsiteY7" fmla="*/ 6858000 h 6858000"/>
              <a:gd name="connsiteX8" fmla="*/ 273543 w 2670586"/>
              <a:gd name="connsiteY8" fmla="*/ 6858000 h 6858000"/>
              <a:gd name="connsiteX9" fmla="*/ 263095 w 2670586"/>
              <a:gd name="connsiteY9" fmla="*/ 6858000 h 6858000"/>
              <a:gd name="connsiteX10" fmla="*/ 0 w 2670586"/>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70586" h="6858000">
                <a:moveTo>
                  <a:pt x="0" y="0"/>
                </a:moveTo>
                <a:lnTo>
                  <a:pt x="263095" y="0"/>
                </a:lnTo>
                <a:lnTo>
                  <a:pt x="273543" y="0"/>
                </a:lnTo>
                <a:lnTo>
                  <a:pt x="537606" y="0"/>
                </a:lnTo>
                <a:lnTo>
                  <a:pt x="1608754" y="0"/>
                </a:lnTo>
                <a:lnTo>
                  <a:pt x="2670586" y="3429001"/>
                </a:lnTo>
                <a:lnTo>
                  <a:pt x="1608754" y="6858000"/>
                </a:lnTo>
                <a:lnTo>
                  <a:pt x="537606" y="6858000"/>
                </a:lnTo>
                <a:lnTo>
                  <a:pt x="273543" y="6858000"/>
                </a:lnTo>
                <a:lnTo>
                  <a:pt x="263095" y="6858000"/>
                </a:lnTo>
                <a:lnTo>
                  <a:pt x="0" y="685800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1350"/>
          </a:p>
        </p:txBody>
      </p:sp>
      <p:sp>
        <p:nvSpPr>
          <p:cNvPr id="10" name="Title 1"/>
          <p:cNvSpPr>
            <a:spLocks noGrp="1"/>
          </p:cNvSpPr>
          <p:nvPr>
            <p:ph type="ctrTitle"/>
          </p:nvPr>
        </p:nvSpPr>
        <p:spPr>
          <a:xfrm>
            <a:off x="2032003" y="2798756"/>
            <a:ext cx="6654799" cy="1265244"/>
          </a:xfrm>
        </p:spPr>
        <p:txBody>
          <a:bodyPr anchor="t"/>
          <a:lstStyle>
            <a:lvl1pPr algn="ctr">
              <a:lnSpc>
                <a:spcPct val="90000"/>
              </a:lnSpc>
              <a:defRPr sz="6000" b="1" i="1" cap="none" baseline="0">
                <a:solidFill>
                  <a:schemeClr val="tx2"/>
                </a:solidFill>
                <a:latin typeface="Times New Roman"/>
                <a:cs typeface="Times New Roman"/>
              </a:defRPr>
            </a:lvl1pPr>
          </a:lstStyle>
          <a:p>
            <a:r>
              <a:rPr lang="en-US"/>
              <a:t>Click to edit Master title style</a:t>
            </a:r>
          </a:p>
        </p:txBody>
      </p:sp>
      <p:pic>
        <p:nvPicPr>
          <p:cNvPr id="5"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289793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1">
    <p:spTree>
      <p:nvGrpSpPr>
        <p:cNvPr id="1" name=""/>
        <p:cNvGrpSpPr/>
        <p:nvPr/>
      </p:nvGrpSpPr>
      <p:grpSpPr>
        <a:xfrm>
          <a:off x="0" y="0"/>
          <a:ext cx="0" cy="0"/>
          <a:chOff x="0" y="0"/>
          <a:chExt cx="0" cy="0"/>
        </a:xfrm>
      </p:grpSpPr>
      <p:sp>
        <p:nvSpPr>
          <p:cNvPr id="12" name="Picture Placeholder 35"/>
          <p:cNvSpPr>
            <a:spLocks noGrp="1"/>
          </p:cNvSpPr>
          <p:nvPr>
            <p:ph type="pic" sz="quarter" idx="17" hasCustomPrompt="1"/>
          </p:nvPr>
        </p:nvSpPr>
        <p:spPr>
          <a:xfrm>
            <a:off x="3" y="0"/>
            <a:ext cx="2846797" cy="6858000"/>
          </a:xfrm>
          <a:custGeom>
            <a:avLst/>
            <a:gdLst>
              <a:gd name="connsiteX0" fmla="*/ 0 w 2846797"/>
              <a:gd name="connsiteY0" fmla="*/ 0 h 6858000"/>
              <a:gd name="connsiteX1" fmla="*/ 449754 w 2846797"/>
              <a:gd name="connsiteY1" fmla="*/ 0 h 6858000"/>
              <a:gd name="connsiteX2" fmla="*/ 713817 w 2846797"/>
              <a:gd name="connsiteY2" fmla="*/ 0 h 6858000"/>
              <a:gd name="connsiteX3" fmla="*/ 1784965 w 2846797"/>
              <a:gd name="connsiteY3" fmla="*/ 0 h 6858000"/>
              <a:gd name="connsiteX4" fmla="*/ 2846797 w 2846797"/>
              <a:gd name="connsiteY4" fmla="*/ 3429001 h 6858000"/>
              <a:gd name="connsiteX5" fmla="*/ 1784965 w 2846797"/>
              <a:gd name="connsiteY5" fmla="*/ 6858000 h 6858000"/>
              <a:gd name="connsiteX6" fmla="*/ 713817 w 2846797"/>
              <a:gd name="connsiteY6" fmla="*/ 6858000 h 6858000"/>
              <a:gd name="connsiteX7" fmla="*/ 449754 w 2846797"/>
              <a:gd name="connsiteY7" fmla="*/ 6858000 h 6858000"/>
              <a:gd name="connsiteX8" fmla="*/ 0 w 2846797"/>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46797" h="6858000">
                <a:moveTo>
                  <a:pt x="0" y="0"/>
                </a:moveTo>
                <a:lnTo>
                  <a:pt x="449754" y="0"/>
                </a:lnTo>
                <a:lnTo>
                  <a:pt x="713817" y="0"/>
                </a:lnTo>
                <a:lnTo>
                  <a:pt x="1784965" y="0"/>
                </a:lnTo>
                <a:lnTo>
                  <a:pt x="2846797" y="3429001"/>
                </a:lnTo>
                <a:lnTo>
                  <a:pt x="1784965" y="6858000"/>
                </a:lnTo>
                <a:lnTo>
                  <a:pt x="713817" y="6858000"/>
                </a:lnTo>
                <a:lnTo>
                  <a:pt x="449754" y="6858000"/>
                </a:lnTo>
                <a:lnTo>
                  <a:pt x="0" y="6858000"/>
                </a:lnTo>
                <a:close/>
              </a:path>
            </a:pathLst>
          </a:custGeom>
          <a:solidFill>
            <a:schemeClr val="bg1">
              <a:lumMod val="85000"/>
            </a:schemeClr>
          </a:solidFill>
          <a:ln>
            <a:noFill/>
          </a:ln>
        </p:spPr>
        <p:txBody>
          <a:bodyPr wrap="square">
            <a:noAutofit/>
          </a:bodyPr>
          <a:lstStyle>
            <a:lvl1pPr marL="0" indent="0" algn="l">
              <a:buFont typeface="Arial" charset="0"/>
              <a:buNone/>
              <a:defRPr/>
            </a:lvl1pPr>
          </a:lstStyle>
          <a:p>
            <a:r>
              <a:rPr lang="en-US"/>
              <a:t>picture</a:t>
            </a:r>
          </a:p>
        </p:txBody>
      </p:sp>
      <p:sp>
        <p:nvSpPr>
          <p:cNvPr id="14" name="Title 1"/>
          <p:cNvSpPr txBox="1">
            <a:spLocks/>
          </p:cNvSpPr>
          <p:nvPr/>
        </p:nvSpPr>
        <p:spPr>
          <a:xfrm>
            <a:off x="3288327" y="1723296"/>
            <a:ext cx="6433189" cy="1622095"/>
          </a:xfrm>
          <a:prstGeom prst="rect">
            <a:avLst/>
          </a:prstGeom>
        </p:spPr>
        <p:txBody>
          <a:bodyPr vert="horz" lIns="0" tIns="0" rIns="0" bIns="0" rtlCol="0" anchor="b">
            <a:noAutofit/>
          </a:bodyPr>
          <a:lstStyle>
            <a:lvl1pPr algn="l" defTabSz="457200" rtl="0" eaLnBrk="1" latinLnBrk="0" hangingPunct="1">
              <a:lnSpc>
                <a:spcPct val="90000"/>
              </a:lnSpc>
              <a:spcBef>
                <a:spcPct val="0"/>
              </a:spcBef>
              <a:buNone/>
              <a:defRPr sz="4400" b="1" i="0" kern="1200" cap="none" spc="100" baseline="0">
                <a:solidFill>
                  <a:schemeClr val="tx1"/>
                </a:solidFill>
                <a:latin typeface="Arial Black"/>
                <a:ea typeface="Arial Black" charset="0"/>
                <a:cs typeface="Arial Black"/>
              </a:defRPr>
            </a:lvl1pPr>
          </a:lstStyle>
          <a:p>
            <a:endParaRPr lang="en-US" sz="3300">
              <a:solidFill>
                <a:srgbClr val="D01D2B"/>
              </a:solidFill>
            </a:endParaRPr>
          </a:p>
        </p:txBody>
      </p:sp>
      <p:sp>
        <p:nvSpPr>
          <p:cNvPr id="15" name="Subtitle 2"/>
          <p:cNvSpPr txBox="1">
            <a:spLocks/>
          </p:cNvSpPr>
          <p:nvPr/>
        </p:nvSpPr>
        <p:spPr>
          <a:xfrm>
            <a:off x="3288325" y="3552095"/>
            <a:ext cx="6433188" cy="1338263"/>
          </a:xfrm>
          <a:prstGeom prst="rect">
            <a:avLst/>
          </a:prstGeom>
        </p:spPr>
        <p:txBody>
          <a:bodyPr vert="horz" lIns="0" tIns="0" rIns="0" bIns="0" rtlCol="0">
            <a:normAutofit/>
          </a:bodyPr>
          <a:lstStyle>
            <a:lvl1pPr marL="0" indent="0" algn="l" defTabSz="457200" rtl="0" eaLnBrk="1" latinLnBrk="0" hangingPunct="1">
              <a:lnSpc>
                <a:spcPct val="90000"/>
              </a:lnSpc>
              <a:spcBef>
                <a:spcPts val="1200"/>
              </a:spcBef>
              <a:spcAft>
                <a:spcPts val="0"/>
              </a:spcAft>
              <a:buSzPct val="100000"/>
              <a:buFontTx/>
              <a:buNone/>
              <a:tabLst/>
              <a:defRPr sz="3200" b="0" i="0" kern="1200" cap="none" spc="0" baseline="0">
                <a:solidFill>
                  <a:schemeClr val="tx1"/>
                </a:solidFill>
                <a:latin typeface="Times New Roman"/>
                <a:ea typeface="+mn-ea"/>
                <a:cs typeface="Times New Roman"/>
              </a:defRPr>
            </a:lvl1pPr>
            <a:lvl2pPr marL="457200" indent="0" algn="ctr" defTabSz="457200" rtl="0" eaLnBrk="1" latinLnBrk="0" hangingPunct="1">
              <a:spcBef>
                <a:spcPts val="600"/>
              </a:spcBef>
              <a:buFont typeface="Arial"/>
              <a:buNone/>
              <a:tabLst/>
              <a:defRPr sz="1800" kern="1200">
                <a:solidFill>
                  <a:schemeClr val="tx1">
                    <a:tint val="75000"/>
                  </a:schemeClr>
                </a:solidFill>
                <a:latin typeface="+mn-lt"/>
                <a:ea typeface="+mn-ea"/>
                <a:cs typeface="+mn-cs"/>
              </a:defRPr>
            </a:lvl2pPr>
            <a:lvl3pPr marL="9144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4pPr>
            <a:lvl5pPr marL="18288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2400"/>
          </a:p>
        </p:txBody>
      </p:sp>
      <p:sp>
        <p:nvSpPr>
          <p:cNvPr id="16" name="Text Placeholder 41"/>
          <p:cNvSpPr>
            <a:spLocks noGrp="1"/>
          </p:cNvSpPr>
          <p:nvPr>
            <p:ph type="body" sz="quarter" idx="19" hasCustomPrompt="1"/>
          </p:nvPr>
        </p:nvSpPr>
        <p:spPr>
          <a:xfrm>
            <a:off x="3288327" y="4878364"/>
            <a:ext cx="4018408" cy="253877"/>
          </a:xfrm>
        </p:spPr>
        <p:txBody>
          <a:bodyPr>
            <a:noAutofit/>
          </a:bodyPr>
          <a:lstStyle>
            <a:lvl1pPr marL="0" indent="0">
              <a:spcBef>
                <a:spcPts val="0"/>
              </a:spcBef>
              <a:buFont typeface="Arial" charset="0"/>
              <a:buNone/>
              <a:defRPr sz="1050" b="1" cap="none"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NAME</a:t>
            </a:r>
          </a:p>
        </p:txBody>
      </p:sp>
      <p:sp>
        <p:nvSpPr>
          <p:cNvPr id="18" name="Title 1"/>
          <p:cNvSpPr>
            <a:spLocks noGrp="1"/>
          </p:cNvSpPr>
          <p:nvPr>
            <p:ph type="ctrTitle" hasCustomPrompt="1"/>
          </p:nvPr>
        </p:nvSpPr>
        <p:spPr>
          <a:xfrm>
            <a:off x="3288327" y="1672494"/>
            <a:ext cx="5684656" cy="1622095"/>
          </a:xfrm>
        </p:spPr>
        <p:txBody>
          <a:bodyPr anchor="b"/>
          <a:lstStyle>
            <a:lvl1pPr>
              <a:lnSpc>
                <a:spcPct val="90000"/>
              </a:lnSpc>
              <a:defRPr sz="3300" b="1" i="0" cap="all" baseline="0">
                <a:solidFill>
                  <a:srgbClr val="D01D2B"/>
                </a:solidFill>
                <a:latin typeface="Arial Black"/>
                <a:ea typeface="Arial Black" charset="0"/>
                <a:cs typeface="Arial Black"/>
              </a:defRPr>
            </a:lvl1pPr>
          </a:lstStyle>
          <a:p>
            <a:r>
              <a:rPr lang="en-US"/>
              <a:t>PRESENTATION TITLE TITLE</a:t>
            </a:r>
          </a:p>
        </p:txBody>
      </p:sp>
      <p:sp>
        <p:nvSpPr>
          <p:cNvPr id="19" name="Subtitle 2"/>
          <p:cNvSpPr>
            <a:spLocks noGrp="1"/>
          </p:cNvSpPr>
          <p:nvPr>
            <p:ph type="subTitle" idx="1" hasCustomPrompt="1"/>
          </p:nvPr>
        </p:nvSpPr>
        <p:spPr>
          <a:xfrm>
            <a:off x="3288327" y="3501287"/>
            <a:ext cx="5684656" cy="1155123"/>
          </a:xfrm>
        </p:spPr>
        <p:txBody>
          <a:bodyPr>
            <a:normAutofit/>
          </a:bodyPr>
          <a:lstStyle>
            <a:lvl1pPr marL="0" marR="0" indent="0" algn="l" defTabSz="342900" rtl="0" eaLnBrk="1" fontAlgn="auto" latinLnBrk="0" hangingPunct="1">
              <a:lnSpc>
                <a:spcPct val="90000"/>
              </a:lnSpc>
              <a:spcBef>
                <a:spcPts val="900"/>
              </a:spcBef>
              <a:spcAft>
                <a:spcPts val="0"/>
              </a:spcAft>
              <a:buClrTx/>
              <a:buSzPct val="100000"/>
              <a:buFontTx/>
              <a:buNone/>
              <a:tabLst/>
              <a:defRPr sz="2400" b="0" i="0" cap="none" spc="0" baseline="0">
                <a:solidFill>
                  <a:schemeClr val="tx1"/>
                </a:solidFill>
                <a:latin typeface="Times New Roman"/>
                <a:cs typeface="Times New Roman"/>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Presentation Subtitle</a:t>
            </a:r>
          </a:p>
        </p:txBody>
      </p:sp>
      <p:sp>
        <p:nvSpPr>
          <p:cNvPr id="20" name="Text Placeholder 41"/>
          <p:cNvSpPr>
            <a:spLocks noGrp="1"/>
          </p:cNvSpPr>
          <p:nvPr>
            <p:ph type="body" sz="quarter" idx="20" hasCustomPrompt="1"/>
          </p:nvPr>
        </p:nvSpPr>
        <p:spPr>
          <a:xfrm>
            <a:off x="3288327" y="5140706"/>
            <a:ext cx="4018408" cy="253877"/>
          </a:xfrm>
        </p:spPr>
        <p:txBody>
          <a:bodyPr>
            <a:noAutofit/>
          </a:bodyPr>
          <a:lstStyle>
            <a:lvl1pPr marL="0" indent="0">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
        <p:nvSpPr>
          <p:cNvPr id="11" name="Text Placeholder 41"/>
          <p:cNvSpPr>
            <a:spLocks noGrp="1"/>
          </p:cNvSpPr>
          <p:nvPr>
            <p:ph type="body" sz="quarter" idx="21" hasCustomPrompt="1"/>
          </p:nvPr>
        </p:nvSpPr>
        <p:spPr>
          <a:xfrm>
            <a:off x="3288327" y="5572508"/>
            <a:ext cx="4018408" cy="253877"/>
          </a:xfrm>
        </p:spPr>
        <p:txBody>
          <a:bodyPr>
            <a:noAutofit/>
          </a:bodyPr>
          <a:lstStyle>
            <a:lvl1pPr marL="0" indent="0">
              <a:spcBef>
                <a:spcPts val="0"/>
              </a:spcBef>
              <a:buFont typeface="Arial" charset="0"/>
              <a:buNone/>
              <a:defRPr sz="1050" b="1" cap="none"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NAME</a:t>
            </a:r>
          </a:p>
        </p:txBody>
      </p:sp>
      <p:sp>
        <p:nvSpPr>
          <p:cNvPr id="13" name="Text Placeholder 41"/>
          <p:cNvSpPr>
            <a:spLocks noGrp="1"/>
          </p:cNvSpPr>
          <p:nvPr>
            <p:ph type="body" sz="quarter" idx="22" hasCustomPrompt="1"/>
          </p:nvPr>
        </p:nvSpPr>
        <p:spPr>
          <a:xfrm>
            <a:off x="3288327" y="5834850"/>
            <a:ext cx="4018408" cy="253877"/>
          </a:xfrm>
        </p:spPr>
        <p:txBody>
          <a:bodyPr>
            <a:noAutofit/>
          </a:bodyPr>
          <a:lstStyle>
            <a:lvl1pPr marL="0" indent="0">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p:txBody>
      </p:sp>
    </p:spTree>
    <p:extLst>
      <p:ext uri="{BB962C8B-B14F-4D97-AF65-F5344CB8AC3E}">
        <p14:creationId xmlns:p14="http://schemas.microsoft.com/office/powerpoint/2010/main" val="2819706514"/>
      </p:ext>
    </p:extLst>
  </p:cSld>
  <p:clrMapOvr>
    <a:masterClrMapping/>
  </p:clrMapOvr>
  <p:transition spd="slow">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act Red">
    <p:spTree>
      <p:nvGrpSpPr>
        <p:cNvPr id="1" name=""/>
        <p:cNvGrpSpPr/>
        <p:nvPr/>
      </p:nvGrpSpPr>
      <p:grpSpPr>
        <a:xfrm>
          <a:off x="0" y="0"/>
          <a:ext cx="0" cy="0"/>
          <a:chOff x="0" y="0"/>
          <a:chExt cx="0" cy="0"/>
        </a:xfrm>
      </p:grpSpPr>
      <p:sp>
        <p:nvSpPr>
          <p:cNvPr id="2" name="Pentagon 1"/>
          <p:cNvSpPr/>
          <p:nvPr/>
        </p:nvSpPr>
        <p:spPr>
          <a:xfrm>
            <a:off x="0" y="0"/>
            <a:ext cx="5074920" cy="6873240"/>
          </a:xfrm>
          <a:custGeom>
            <a:avLst/>
            <a:gdLst>
              <a:gd name="connsiteX0" fmla="*/ 0 w 4008120"/>
              <a:gd name="connsiteY0" fmla="*/ 0 h 6858000"/>
              <a:gd name="connsiteX1" fmla="*/ 2004060 w 4008120"/>
              <a:gd name="connsiteY1" fmla="*/ 0 h 6858000"/>
              <a:gd name="connsiteX2" fmla="*/ 4008120 w 4008120"/>
              <a:gd name="connsiteY2" fmla="*/ 3429000 h 6858000"/>
              <a:gd name="connsiteX3" fmla="*/ 2004060 w 4008120"/>
              <a:gd name="connsiteY3" fmla="*/ 6858000 h 6858000"/>
              <a:gd name="connsiteX4" fmla="*/ 0 w 4008120"/>
              <a:gd name="connsiteY4" fmla="*/ 6858000 h 6858000"/>
              <a:gd name="connsiteX5" fmla="*/ 0 w 4008120"/>
              <a:gd name="connsiteY5" fmla="*/ 0 h 6858000"/>
              <a:gd name="connsiteX0" fmla="*/ 0 w 5074920"/>
              <a:gd name="connsiteY0" fmla="*/ 0 h 6858000"/>
              <a:gd name="connsiteX1" fmla="*/ 2004060 w 5074920"/>
              <a:gd name="connsiteY1" fmla="*/ 0 h 6858000"/>
              <a:gd name="connsiteX2" fmla="*/ 5074920 w 5074920"/>
              <a:gd name="connsiteY2" fmla="*/ 3444240 h 6858000"/>
              <a:gd name="connsiteX3" fmla="*/ 2004060 w 5074920"/>
              <a:gd name="connsiteY3" fmla="*/ 6858000 h 6858000"/>
              <a:gd name="connsiteX4" fmla="*/ 0 w 5074920"/>
              <a:gd name="connsiteY4" fmla="*/ 6858000 h 6858000"/>
              <a:gd name="connsiteX5" fmla="*/ 0 w 5074920"/>
              <a:gd name="connsiteY5" fmla="*/ 0 h 6858000"/>
              <a:gd name="connsiteX0" fmla="*/ 0 w 5074920"/>
              <a:gd name="connsiteY0" fmla="*/ 0 h 6858000"/>
              <a:gd name="connsiteX1" fmla="*/ 4015740 w 5074920"/>
              <a:gd name="connsiteY1" fmla="*/ 15240 h 6858000"/>
              <a:gd name="connsiteX2" fmla="*/ 5074920 w 5074920"/>
              <a:gd name="connsiteY2" fmla="*/ 3444240 h 6858000"/>
              <a:gd name="connsiteX3" fmla="*/ 2004060 w 5074920"/>
              <a:gd name="connsiteY3" fmla="*/ 6858000 h 6858000"/>
              <a:gd name="connsiteX4" fmla="*/ 0 w 5074920"/>
              <a:gd name="connsiteY4" fmla="*/ 6858000 h 6858000"/>
              <a:gd name="connsiteX5" fmla="*/ 0 w 5074920"/>
              <a:gd name="connsiteY5" fmla="*/ 0 h 6858000"/>
              <a:gd name="connsiteX0" fmla="*/ 0 w 5074920"/>
              <a:gd name="connsiteY0" fmla="*/ 0 h 6873240"/>
              <a:gd name="connsiteX1" fmla="*/ 4015740 w 5074920"/>
              <a:gd name="connsiteY1" fmla="*/ 15240 h 6873240"/>
              <a:gd name="connsiteX2" fmla="*/ 5074920 w 5074920"/>
              <a:gd name="connsiteY2" fmla="*/ 3444240 h 6873240"/>
              <a:gd name="connsiteX3" fmla="*/ 4015740 w 5074920"/>
              <a:gd name="connsiteY3" fmla="*/ 6873240 h 6873240"/>
              <a:gd name="connsiteX4" fmla="*/ 0 w 5074920"/>
              <a:gd name="connsiteY4" fmla="*/ 6858000 h 6873240"/>
              <a:gd name="connsiteX5" fmla="*/ 0 w 5074920"/>
              <a:gd name="connsiteY5" fmla="*/ 0 h 6873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4920" h="6873240">
                <a:moveTo>
                  <a:pt x="0" y="0"/>
                </a:moveTo>
                <a:lnTo>
                  <a:pt x="4015740" y="15240"/>
                </a:lnTo>
                <a:lnTo>
                  <a:pt x="5074920" y="3444240"/>
                </a:lnTo>
                <a:lnTo>
                  <a:pt x="4015740" y="6873240"/>
                </a:lnTo>
                <a:lnTo>
                  <a:pt x="0" y="6858000"/>
                </a:lnTo>
                <a:lnTo>
                  <a:pt x="0" y="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4" name="Picture 3" descr="MCbrand_Logo_Vertical_PMS_186_PC.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10186" y="2012985"/>
            <a:ext cx="1541541" cy="1987521"/>
          </a:xfrm>
          <a:prstGeom prst="rect">
            <a:avLst/>
          </a:prstGeom>
        </p:spPr>
      </p:pic>
      <p:sp>
        <p:nvSpPr>
          <p:cNvPr id="5" name="Subtitle 2"/>
          <p:cNvSpPr>
            <a:spLocks noGrp="1"/>
          </p:cNvSpPr>
          <p:nvPr>
            <p:ph type="subTitle" idx="1" hasCustomPrompt="1"/>
          </p:nvPr>
        </p:nvSpPr>
        <p:spPr>
          <a:xfrm>
            <a:off x="4861951" y="4656525"/>
            <a:ext cx="4038013" cy="321874"/>
          </a:xfrm>
        </p:spPr>
        <p:txBody>
          <a:bodyPr>
            <a:normAutofit/>
          </a:bodyPr>
          <a:lstStyle>
            <a:lvl1pPr marL="0" indent="0" algn="ctr">
              <a:lnSpc>
                <a:spcPct val="90000"/>
              </a:lnSpc>
              <a:buNone/>
              <a:defRPr sz="1050" b="1" cap="all" spc="0" baseline="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Contact Name</a:t>
            </a:r>
          </a:p>
        </p:txBody>
      </p:sp>
      <p:sp>
        <p:nvSpPr>
          <p:cNvPr id="6" name="Text Placeholder 41"/>
          <p:cNvSpPr>
            <a:spLocks noGrp="1"/>
          </p:cNvSpPr>
          <p:nvPr>
            <p:ph type="body" sz="quarter" idx="19" hasCustomPrompt="1"/>
          </p:nvPr>
        </p:nvSpPr>
        <p:spPr>
          <a:xfrm>
            <a:off x="4861837" y="4978405"/>
            <a:ext cx="4038236" cy="1193801"/>
          </a:xfrm>
        </p:spPr>
        <p:txBody>
          <a:bodyPr>
            <a:noAutofit/>
          </a:bodyPr>
          <a:lstStyle>
            <a:lvl1pPr marL="0" indent="0" algn="ctr">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a:p>
            <a:pPr lvl="0"/>
            <a:r>
              <a:rPr lang="en-US" err="1"/>
              <a:t>email@mercycorps.org</a:t>
            </a:r>
            <a:endParaRPr lang="en-US"/>
          </a:p>
        </p:txBody>
      </p:sp>
    </p:spTree>
    <p:extLst>
      <p:ext uri="{BB962C8B-B14F-4D97-AF65-F5344CB8AC3E}">
        <p14:creationId xmlns:p14="http://schemas.microsoft.com/office/powerpoint/2010/main" val="2189261540"/>
      </p:ext>
    </p:extLst>
  </p:cSld>
  <p:clrMapOvr>
    <a:masterClrMapping/>
  </p:clrMapOvr>
  <p:transition spd="slow">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act with Image">
    <p:spTree>
      <p:nvGrpSpPr>
        <p:cNvPr id="1" name=""/>
        <p:cNvGrpSpPr/>
        <p:nvPr/>
      </p:nvGrpSpPr>
      <p:grpSpPr>
        <a:xfrm>
          <a:off x="0" y="0"/>
          <a:ext cx="0" cy="0"/>
          <a:chOff x="0" y="0"/>
          <a:chExt cx="0" cy="0"/>
        </a:xfrm>
      </p:grpSpPr>
      <p:sp>
        <p:nvSpPr>
          <p:cNvPr id="5" name="Picture Placeholder 11"/>
          <p:cNvSpPr>
            <a:spLocks noGrp="1"/>
          </p:cNvSpPr>
          <p:nvPr>
            <p:ph type="pic" sz="quarter" idx="18"/>
          </p:nvPr>
        </p:nvSpPr>
        <p:spPr>
          <a:xfrm>
            <a:off x="3" y="0"/>
            <a:ext cx="5057819" cy="6858000"/>
          </a:xfrm>
          <a:custGeom>
            <a:avLst/>
            <a:gdLst>
              <a:gd name="connsiteX0" fmla="*/ 0 w 5057819"/>
              <a:gd name="connsiteY0" fmla="*/ 0 h 6858000"/>
              <a:gd name="connsiteX1" fmla="*/ 764166 w 5057819"/>
              <a:gd name="connsiteY1" fmla="*/ 0 h 6858000"/>
              <a:gd name="connsiteX2" fmla="*/ 1589628 w 5057819"/>
              <a:gd name="connsiteY2" fmla="*/ 0 h 6858000"/>
              <a:gd name="connsiteX3" fmla="*/ 1618548 w 5057819"/>
              <a:gd name="connsiteY3" fmla="*/ 0 h 6858000"/>
              <a:gd name="connsiteX4" fmla="*/ 1646238 w 5057819"/>
              <a:gd name="connsiteY4" fmla="*/ 0 h 6858000"/>
              <a:gd name="connsiteX5" fmla="*/ 2660776 w 5057819"/>
              <a:gd name="connsiteY5" fmla="*/ 0 h 6858000"/>
              <a:gd name="connsiteX6" fmla="*/ 2924839 w 5057819"/>
              <a:gd name="connsiteY6" fmla="*/ 0 h 6858000"/>
              <a:gd name="connsiteX7" fmla="*/ 3995987 w 5057819"/>
              <a:gd name="connsiteY7" fmla="*/ 0 h 6858000"/>
              <a:gd name="connsiteX8" fmla="*/ 5057819 w 5057819"/>
              <a:gd name="connsiteY8" fmla="*/ 3429001 h 6858000"/>
              <a:gd name="connsiteX9" fmla="*/ 3995987 w 5057819"/>
              <a:gd name="connsiteY9" fmla="*/ 6858000 h 6858000"/>
              <a:gd name="connsiteX10" fmla="*/ 2924839 w 5057819"/>
              <a:gd name="connsiteY10" fmla="*/ 6858000 h 6858000"/>
              <a:gd name="connsiteX11" fmla="*/ 2660776 w 5057819"/>
              <a:gd name="connsiteY11" fmla="*/ 6858000 h 6858000"/>
              <a:gd name="connsiteX12" fmla="*/ 1646238 w 5057819"/>
              <a:gd name="connsiteY12" fmla="*/ 6858000 h 6858000"/>
              <a:gd name="connsiteX13" fmla="*/ 1618548 w 5057819"/>
              <a:gd name="connsiteY13" fmla="*/ 6858000 h 6858000"/>
              <a:gd name="connsiteX14" fmla="*/ 1589628 w 5057819"/>
              <a:gd name="connsiteY14" fmla="*/ 6858000 h 6858000"/>
              <a:gd name="connsiteX15" fmla="*/ 764166 w 5057819"/>
              <a:gd name="connsiteY15" fmla="*/ 6858000 h 6858000"/>
              <a:gd name="connsiteX16" fmla="*/ 0 w 5057819"/>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057819" h="6858000">
                <a:moveTo>
                  <a:pt x="0" y="0"/>
                </a:moveTo>
                <a:lnTo>
                  <a:pt x="764166" y="0"/>
                </a:lnTo>
                <a:lnTo>
                  <a:pt x="1589628" y="0"/>
                </a:lnTo>
                <a:lnTo>
                  <a:pt x="1618548" y="0"/>
                </a:lnTo>
                <a:lnTo>
                  <a:pt x="1646238" y="0"/>
                </a:lnTo>
                <a:lnTo>
                  <a:pt x="2660776" y="0"/>
                </a:lnTo>
                <a:lnTo>
                  <a:pt x="2924839" y="0"/>
                </a:lnTo>
                <a:lnTo>
                  <a:pt x="3995987" y="0"/>
                </a:lnTo>
                <a:lnTo>
                  <a:pt x="5057819" y="3429001"/>
                </a:lnTo>
                <a:lnTo>
                  <a:pt x="3995987" y="6858000"/>
                </a:lnTo>
                <a:lnTo>
                  <a:pt x="2924839" y="6858000"/>
                </a:lnTo>
                <a:lnTo>
                  <a:pt x="2660776" y="6858000"/>
                </a:lnTo>
                <a:lnTo>
                  <a:pt x="1646238" y="6858000"/>
                </a:lnTo>
                <a:lnTo>
                  <a:pt x="1618548" y="6858000"/>
                </a:lnTo>
                <a:lnTo>
                  <a:pt x="1589628" y="6858000"/>
                </a:lnTo>
                <a:lnTo>
                  <a:pt x="764166" y="6858000"/>
                </a:lnTo>
                <a:lnTo>
                  <a:pt x="0" y="6858000"/>
                </a:lnTo>
                <a:close/>
              </a:path>
            </a:pathLst>
          </a:custGeom>
          <a:solidFill>
            <a:schemeClr val="bg1">
              <a:lumMod val="85000"/>
            </a:schemeClr>
          </a:solidFill>
        </p:spPr>
        <p:txBody>
          <a:bodyPr wrap="square">
            <a:noAutofit/>
          </a:bodyPr>
          <a:lstStyle>
            <a:lvl1pPr marL="0" indent="0" algn="l">
              <a:buFont typeface="Arial" charset="0"/>
              <a:buNone/>
              <a:defRPr/>
            </a:lvl1pPr>
          </a:lstStyle>
          <a:p>
            <a:r>
              <a:rPr lang="en-US"/>
              <a:t>Click icon to add picture</a:t>
            </a:r>
          </a:p>
        </p:txBody>
      </p:sp>
      <p:pic>
        <p:nvPicPr>
          <p:cNvPr id="6" name="Picture 5" descr="MCbrand_Logo_Vertical_PMS_186_PC.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10186" y="2012985"/>
            <a:ext cx="1541541" cy="1987521"/>
          </a:xfrm>
          <a:prstGeom prst="rect">
            <a:avLst/>
          </a:prstGeom>
        </p:spPr>
      </p:pic>
      <p:sp>
        <p:nvSpPr>
          <p:cNvPr id="7" name="Subtitle 2"/>
          <p:cNvSpPr>
            <a:spLocks noGrp="1"/>
          </p:cNvSpPr>
          <p:nvPr>
            <p:ph type="subTitle" idx="1" hasCustomPrompt="1"/>
          </p:nvPr>
        </p:nvSpPr>
        <p:spPr>
          <a:xfrm>
            <a:off x="4861951" y="4656525"/>
            <a:ext cx="4038013" cy="321874"/>
          </a:xfrm>
        </p:spPr>
        <p:txBody>
          <a:bodyPr>
            <a:normAutofit/>
          </a:bodyPr>
          <a:lstStyle>
            <a:lvl1pPr marL="0" indent="0" algn="ctr">
              <a:lnSpc>
                <a:spcPct val="90000"/>
              </a:lnSpc>
              <a:buNone/>
              <a:defRPr sz="1050" b="1" cap="all" spc="0" baseline="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Contact Name</a:t>
            </a:r>
          </a:p>
        </p:txBody>
      </p:sp>
      <p:sp>
        <p:nvSpPr>
          <p:cNvPr id="8" name="Text Placeholder 41"/>
          <p:cNvSpPr>
            <a:spLocks noGrp="1"/>
          </p:cNvSpPr>
          <p:nvPr>
            <p:ph type="body" sz="quarter" idx="19" hasCustomPrompt="1"/>
          </p:nvPr>
        </p:nvSpPr>
        <p:spPr>
          <a:xfrm>
            <a:off x="4861837" y="4978405"/>
            <a:ext cx="4038236" cy="1193801"/>
          </a:xfrm>
        </p:spPr>
        <p:txBody>
          <a:bodyPr>
            <a:noAutofit/>
          </a:bodyPr>
          <a:lstStyle>
            <a:lvl1pPr marL="0" indent="0" algn="ctr">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a:p>
            <a:pPr lvl="0"/>
            <a:r>
              <a:rPr lang="en-US" err="1"/>
              <a:t>email@mercycorps.org</a:t>
            </a:r>
            <a:endParaRPr lang="en-US"/>
          </a:p>
        </p:txBody>
      </p:sp>
    </p:spTree>
    <p:extLst>
      <p:ext uri="{BB962C8B-B14F-4D97-AF65-F5344CB8AC3E}">
        <p14:creationId xmlns:p14="http://schemas.microsoft.com/office/powerpoint/2010/main" val="2832167418"/>
      </p:ext>
    </p:extLst>
  </p:cSld>
  <p:clrMapOvr>
    <a:masterClrMapping/>
  </p:clrMapOvr>
  <p:transition spd="slow">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9" name="Text Placeholder 2"/>
          <p:cNvSpPr>
            <a:spLocks noGrp="1"/>
          </p:cNvSpPr>
          <p:nvPr>
            <p:ph type="body" idx="19"/>
          </p:nvPr>
        </p:nvSpPr>
        <p:spPr>
          <a:xfrm>
            <a:off x="1665625" y="2132478"/>
            <a:ext cx="6659226" cy="1593851"/>
          </a:xfrm>
        </p:spPr>
        <p:txBody>
          <a:bodyPr anchor="t" anchorCtr="0">
            <a:normAutofit/>
          </a:bodyPr>
          <a:lstStyle>
            <a:lvl1pPr marL="0" indent="0">
              <a:buNone/>
              <a:defRPr sz="2400" b="1" i="1">
                <a:solidFill>
                  <a:schemeClr val="tx1"/>
                </a:solidFill>
                <a:latin typeface="Times New Roman" charset="0"/>
                <a:ea typeface="Times New Roman" charset="0"/>
                <a:cs typeface="Times New Roman"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14" name="Picture 1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62001" y="2132473"/>
            <a:ext cx="552450" cy="1593850"/>
          </a:xfrm>
          <a:prstGeom prst="rect">
            <a:avLst/>
          </a:prstGeom>
        </p:spPr>
      </p:pic>
      <p:sp>
        <p:nvSpPr>
          <p:cNvPr id="15" name="Text Placeholder 41"/>
          <p:cNvSpPr>
            <a:spLocks noGrp="1"/>
          </p:cNvSpPr>
          <p:nvPr>
            <p:ph type="body" sz="quarter" idx="20" hasCustomPrompt="1"/>
          </p:nvPr>
        </p:nvSpPr>
        <p:spPr>
          <a:xfrm>
            <a:off x="1665625" y="3886200"/>
            <a:ext cx="6659226" cy="228600"/>
          </a:xfrm>
        </p:spPr>
        <p:txBody>
          <a:bodyPr>
            <a:noAutofit/>
          </a:bodyPr>
          <a:lstStyle>
            <a:lvl1pPr marL="0" indent="0">
              <a:spcBef>
                <a:spcPts val="0"/>
              </a:spcBef>
              <a:buFont typeface="Arial" charset="0"/>
              <a:buNone/>
              <a:defRPr sz="825" baseline="0">
                <a:solidFill>
                  <a:srgbClr val="96979B"/>
                </a:solidFill>
              </a:defRPr>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Attribution here</a:t>
            </a:r>
          </a:p>
        </p:txBody>
      </p:sp>
      <p:pic>
        <p:nvPicPr>
          <p:cNvPr id="7" name="MCbrand_Logo_Horizontal_PMS_186_PC.png" descr="/Users/mmarosz/Desktop/GoGoGo/MC_NEW_BRAND/11. Final Logo Files/Horizontal/Digital/MCbrand_Logo_Horizontal_PMS_186_PC.png"/>
          <p:cNvPicPr>
            <a:picLocks noChangeAspect="1"/>
          </p:cNvPicPr>
          <p:nvPr/>
        </p:nvPicPr>
        <p:blipFill>
          <a:blip r:embed="rId3" r:link="rId4"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38463514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65625" y="2335676"/>
            <a:ext cx="6299054" cy="1101797"/>
          </a:xfrm>
        </p:spPr>
        <p:txBody>
          <a:bodyPr anchor="ctr">
            <a:normAutofit/>
          </a:bodyPr>
          <a:lstStyle>
            <a:lvl1pPr marL="0" indent="0">
              <a:buNone/>
              <a:defRPr sz="1350" i="0">
                <a:solidFill>
                  <a:schemeClr val="tx1"/>
                </a:solidFill>
                <a:latin typeface="+mn-lt"/>
                <a:ea typeface="Times New Roman" charset="0"/>
                <a:cs typeface="Times New Roman"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73668" y="2335676"/>
            <a:ext cx="381898" cy="1101797"/>
          </a:xfrm>
          <a:prstGeom prst="rect">
            <a:avLst/>
          </a:prstGeom>
        </p:spPr>
      </p:pic>
      <p:sp>
        <p:nvSpPr>
          <p:cNvPr id="9" name="Text Placeholder 2"/>
          <p:cNvSpPr>
            <a:spLocks noGrp="1"/>
          </p:cNvSpPr>
          <p:nvPr>
            <p:ph type="body" idx="13"/>
          </p:nvPr>
        </p:nvSpPr>
        <p:spPr>
          <a:xfrm>
            <a:off x="1665625" y="762006"/>
            <a:ext cx="6299054" cy="1101797"/>
          </a:xfrm>
        </p:spPr>
        <p:txBody>
          <a:bodyPr anchor="ctr">
            <a:normAutofit/>
          </a:bodyPr>
          <a:lstStyle>
            <a:lvl1pPr marL="0" indent="0">
              <a:buNone/>
              <a:defRPr sz="1800" b="1" i="1">
                <a:solidFill>
                  <a:schemeClr val="tx1"/>
                </a:solidFill>
                <a:latin typeface="Times New Roman"/>
                <a:ea typeface="Times New Roman" charset="0"/>
                <a:cs typeface="Times New Roman"/>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10" name="Text Placeholder 2"/>
          <p:cNvSpPr>
            <a:spLocks noGrp="1"/>
          </p:cNvSpPr>
          <p:nvPr>
            <p:ph type="body" idx="14"/>
          </p:nvPr>
        </p:nvSpPr>
        <p:spPr>
          <a:xfrm>
            <a:off x="1665625" y="4191006"/>
            <a:ext cx="6299054" cy="1101797"/>
          </a:xfrm>
        </p:spPr>
        <p:txBody>
          <a:bodyPr anchor="ctr">
            <a:normAutofit/>
          </a:bodyPr>
          <a:lstStyle>
            <a:lvl1pPr marL="0" indent="0">
              <a:buNone/>
              <a:defRPr sz="1350" i="0">
                <a:solidFill>
                  <a:schemeClr val="tx1"/>
                </a:solidFill>
                <a:latin typeface="+mn-lt"/>
                <a:ea typeface="Times New Roman" charset="0"/>
                <a:cs typeface="Times New Roman"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13" name="Picture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73668" y="4191006"/>
            <a:ext cx="381898" cy="1101797"/>
          </a:xfrm>
          <a:prstGeom prst="rect">
            <a:avLst/>
          </a:prstGeom>
        </p:spPr>
      </p:pic>
      <p:pic>
        <p:nvPicPr>
          <p:cNvPr id="12" name="MCbrand_Logo_Horizontal_PMS_186_PC.png" descr="/Users/mmarosz/Desktop/GoGoGo/MC_NEW_BRAND/11. Final Logo Files/Horizontal/Digital/MCbrand_Logo_Horizontal_PMS_186_PC.png"/>
          <p:cNvPicPr>
            <a:picLocks noChangeAspect="1"/>
          </p:cNvPicPr>
          <p:nvPr/>
        </p:nvPicPr>
        <p:blipFill>
          <a:blip r:embed="rId3" r:link="rId4"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21511732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ext with 2 Columns">
  <p:cSld name="1_Text with 2 Columns">
    <p:spTree>
      <p:nvGrpSpPr>
        <p:cNvPr id="1" name="Shape 159"/>
        <p:cNvGrpSpPr/>
        <p:nvPr/>
      </p:nvGrpSpPr>
      <p:grpSpPr>
        <a:xfrm>
          <a:off x="0" y="0"/>
          <a:ext cx="0" cy="0"/>
          <a:chOff x="0" y="0"/>
          <a:chExt cx="0" cy="0"/>
        </a:xfrm>
      </p:grpSpPr>
      <p:sp>
        <p:nvSpPr>
          <p:cNvPr id="160" name="Google Shape;160;p29"/>
          <p:cNvSpPr txBox="1">
            <a:spLocks noGrp="1"/>
          </p:cNvSpPr>
          <p:nvPr>
            <p:ph type="body" idx="1"/>
          </p:nvPr>
        </p:nvSpPr>
        <p:spPr>
          <a:xfrm>
            <a:off x="457200" y="2039939"/>
            <a:ext cx="3941400" cy="3941600"/>
          </a:xfrm>
          <a:prstGeom prst="rect">
            <a:avLst/>
          </a:prstGeom>
          <a:noFill/>
          <a:ln>
            <a:noFill/>
          </a:ln>
        </p:spPr>
        <p:txBody>
          <a:bodyPr spcFirstLastPara="1" wrap="square" lIns="0" tIns="0" rIns="0" bIns="0" anchor="t" anchorCtr="0">
            <a:noAutofit/>
          </a:bodyPr>
          <a:lstStyle>
            <a:lvl1pPr marL="342900" lvl="0" indent="-257175" algn="l" rtl="0">
              <a:spcBef>
                <a:spcPts val="900"/>
              </a:spcBef>
              <a:spcAft>
                <a:spcPts val="0"/>
              </a:spcAft>
              <a:buClr>
                <a:schemeClr val="dk1"/>
              </a:buClr>
              <a:buSzPts val="1800"/>
              <a:buFont typeface="Arial"/>
              <a:buChar char="•"/>
              <a:defRPr/>
            </a:lvl1pPr>
            <a:lvl2pPr marL="685800" lvl="1" indent="-247650" algn="l" rtl="0">
              <a:spcBef>
                <a:spcPts val="450"/>
              </a:spcBef>
              <a:spcAft>
                <a:spcPts val="0"/>
              </a:spcAft>
              <a:buClr>
                <a:schemeClr val="dk1"/>
              </a:buClr>
              <a:buSzPts val="1600"/>
              <a:buFont typeface="Arial"/>
              <a:buChar char="•"/>
              <a:defRPr/>
            </a:lvl2pPr>
            <a:lvl3pPr marL="1028700" lvl="2" indent="-238125" algn="l" rtl="0">
              <a:spcBef>
                <a:spcPts val="225"/>
              </a:spcBef>
              <a:spcAft>
                <a:spcPts val="0"/>
              </a:spcAft>
              <a:buClr>
                <a:schemeClr val="dk1"/>
              </a:buClr>
              <a:buSzPts val="1400"/>
              <a:buChar char="•"/>
              <a:defRPr/>
            </a:lvl3pPr>
            <a:lvl4pPr marL="1371600" lvl="3" indent="-238125" algn="l" rtl="0">
              <a:spcBef>
                <a:spcPts val="225"/>
              </a:spcBef>
              <a:spcAft>
                <a:spcPts val="0"/>
              </a:spcAft>
              <a:buClr>
                <a:schemeClr val="dk1"/>
              </a:buClr>
              <a:buSzPts val="14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sp>
        <p:nvSpPr>
          <p:cNvPr id="161" name="Google Shape;161;p29"/>
          <p:cNvSpPr txBox="1">
            <a:spLocks noGrp="1"/>
          </p:cNvSpPr>
          <p:nvPr>
            <p:ph type="body" idx="2"/>
          </p:nvPr>
        </p:nvSpPr>
        <p:spPr>
          <a:xfrm>
            <a:off x="4754880" y="2039939"/>
            <a:ext cx="3931800" cy="3941600"/>
          </a:xfrm>
          <a:prstGeom prst="rect">
            <a:avLst/>
          </a:prstGeom>
          <a:noFill/>
          <a:ln>
            <a:noFill/>
          </a:ln>
        </p:spPr>
        <p:txBody>
          <a:bodyPr spcFirstLastPara="1" wrap="square" lIns="0" tIns="0" rIns="0" bIns="0" anchor="t" anchorCtr="0">
            <a:noAutofit/>
          </a:bodyPr>
          <a:lstStyle>
            <a:lvl1pPr marL="342900" lvl="0" indent="-274320" algn="l" rtl="0">
              <a:spcBef>
                <a:spcPts val="900"/>
              </a:spcBef>
              <a:spcAft>
                <a:spcPts val="0"/>
              </a:spcAft>
              <a:buClr>
                <a:schemeClr val="dk1"/>
              </a:buClr>
              <a:buSzPts val="2160"/>
              <a:buFont typeface="Arial"/>
              <a:buChar char="•"/>
              <a:defRPr/>
            </a:lvl1pPr>
            <a:lvl2pPr marL="685800" lvl="1" indent="-247650" algn="l" rtl="0">
              <a:spcBef>
                <a:spcPts val="450"/>
              </a:spcBef>
              <a:spcAft>
                <a:spcPts val="0"/>
              </a:spcAft>
              <a:buClr>
                <a:schemeClr val="dk1"/>
              </a:buClr>
              <a:buSzPts val="1600"/>
              <a:buFont typeface="Arial"/>
              <a:buChar char="•"/>
              <a:defRPr/>
            </a:lvl2pPr>
            <a:lvl3pPr marL="1028700" lvl="2" indent="-238125" algn="l" rtl="0">
              <a:spcBef>
                <a:spcPts val="225"/>
              </a:spcBef>
              <a:spcAft>
                <a:spcPts val="0"/>
              </a:spcAft>
              <a:buClr>
                <a:schemeClr val="dk1"/>
              </a:buClr>
              <a:buSzPts val="1400"/>
              <a:buChar char="•"/>
              <a:defRPr/>
            </a:lvl3pPr>
            <a:lvl4pPr marL="1371600" lvl="3" indent="-238125" algn="l" rtl="0">
              <a:spcBef>
                <a:spcPts val="225"/>
              </a:spcBef>
              <a:spcAft>
                <a:spcPts val="0"/>
              </a:spcAft>
              <a:buClr>
                <a:schemeClr val="dk1"/>
              </a:buClr>
              <a:buSzPts val="14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sp>
        <p:nvSpPr>
          <p:cNvPr id="162" name="Google Shape;162;p29"/>
          <p:cNvSpPr txBox="1">
            <a:spLocks noGrp="1"/>
          </p:cNvSpPr>
          <p:nvPr>
            <p:ph type="title"/>
          </p:nvPr>
        </p:nvSpPr>
        <p:spPr>
          <a:xfrm>
            <a:off x="457200" y="794815"/>
            <a:ext cx="8229600" cy="1034000"/>
          </a:xfrm>
          <a:prstGeom prst="rect">
            <a:avLst/>
          </a:prstGeom>
          <a:noFill/>
          <a:ln>
            <a:noFill/>
          </a:ln>
        </p:spPr>
        <p:txBody>
          <a:bodyPr spcFirstLastPara="1" wrap="square" lIns="0" tIns="0" rIns="0" bIns="0" anchor="t" anchorCtr="0">
            <a:noAutofit/>
          </a:bodyPr>
          <a:lstStyle>
            <a:lvl1pPr lvl="0" algn="l" rtl="0">
              <a:lnSpc>
                <a:spcPct val="80000"/>
              </a:lnSpc>
              <a:spcBef>
                <a:spcPts val="0"/>
              </a:spcBef>
              <a:spcAft>
                <a:spcPts val="0"/>
              </a:spcAft>
              <a:buClr>
                <a:schemeClr val="dk2"/>
              </a:buClr>
              <a:buSzPts val="4400"/>
              <a:buFont typeface="Times New Roman"/>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163" name="Google Shape;163;p29"/>
          <p:cNvSpPr txBox="1">
            <a:spLocks noGrp="1"/>
          </p:cNvSpPr>
          <p:nvPr>
            <p:ph type="body" idx="3"/>
          </p:nvPr>
        </p:nvSpPr>
        <p:spPr>
          <a:xfrm>
            <a:off x="457200" y="491619"/>
            <a:ext cx="8229600" cy="212800"/>
          </a:xfrm>
          <a:prstGeom prst="rect">
            <a:avLst/>
          </a:prstGeom>
          <a:noFill/>
          <a:ln>
            <a:noFill/>
          </a:ln>
        </p:spPr>
        <p:txBody>
          <a:bodyPr spcFirstLastPara="1" wrap="square" lIns="0" tIns="0" rIns="0" bIns="0" anchor="b" anchorCtr="0">
            <a:noAutofit/>
          </a:bodyPr>
          <a:lstStyle>
            <a:lvl1pPr marL="342900" lvl="0" indent="-171450" algn="l" rtl="0">
              <a:spcBef>
                <a:spcPts val="0"/>
              </a:spcBef>
              <a:spcAft>
                <a:spcPts val="0"/>
              </a:spcAft>
              <a:buClr>
                <a:srgbClr val="8E94A0"/>
              </a:buClr>
              <a:buSzPts val="1400"/>
              <a:buFont typeface="Arial"/>
              <a:buNone/>
              <a:defRPr sz="1050" cap="none">
                <a:solidFill>
                  <a:srgbClr val="8E94A0"/>
                </a:solidFill>
              </a:defRPr>
            </a:lvl1pPr>
            <a:lvl2pPr marL="685800" lvl="1" indent="-257175" algn="l" rtl="0">
              <a:spcBef>
                <a:spcPts val="450"/>
              </a:spcBef>
              <a:spcAft>
                <a:spcPts val="0"/>
              </a:spcAft>
              <a:buClr>
                <a:schemeClr val="dk1"/>
              </a:buClr>
              <a:buSzPts val="1800"/>
              <a:buChar char="–"/>
              <a:defRPr/>
            </a:lvl2pPr>
            <a:lvl3pPr marL="1028700" lvl="2" indent="-257175" algn="l" rtl="0">
              <a:spcBef>
                <a:spcPts val="225"/>
              </a:spcBef>
              <a:spcAft>
                <a:spcPts val="0"/>
              </a:spcAft>
              <a:buClr>
                <a:schemeClr val="dk1"/>
              </a:buClr>
              <a:buSzPts val="1800"/>
              <a:buChar char="•"/>
              <a:defRPr/>
            </a:lvl3pPr>
            <a:lvl4pPr marL="1371600" lvl="3" indent="-257175" algn="l" rtl="0">
              <a:spcBef>
                <a:spcPts val="225"/>
              </a:spcBef>
              <a:spcAft>
                <a:spcPts val="0"/>
              </a:spcAft>
              <a:buClr>
                <a:schemeClr val="dk1"/>
              </a:buClr>
              <a:buSzPts val="18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pic>
        <p:nvPicPr>
          <p:cNvPr id="164" name="Google Shape;164;p29"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6" y="6141432"/>
            <a:ext cx="801856" cy="377263"/>
          </a:xfrm>
          <a:prstGeom prst="rect">
            <a:avLst/>
          </a:prstGeom>
          <a:noFill/>
          <a:ln>
            <a:noFill/>
          </a:ln>
        </p:spPr>
      </p:pic>
    </p:spTree>
    <p:extLst>
      <p:ext uri="{BB962C8B-B14F-4D97-AF65-F5344CB8AC3E}">
        <p14:creationId xmlns:p14="http://schemas.microsoft.com/office/powerpoint/2010/main" val="39217859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ext with Wide Chevron">
  <p:cSld name="1_Text with Wide Chevron">
    <p:spTree>
      <p:nvGrpSpPr>
        <p:cNvPr id="1" name="Shape 27"/>
        <p:cNvGrpSpPr/>
        <p:nvPr/>
      </p:nvGrpSpPr>
      <p:grpSpPr>
        <a:xfrm>
          <a:off x="0" y="0"/>
          <a:ext cx="0" cy="0"/>
          <a:chOff x="0" y="0"/>
          <a:chExt cx="0" cy="0"/>
        </a:xfrm>
      </p:grpSpPr>
      <p:sp>
        <p:nvSpPr>
          <p:cNvPr id="28" name="Google Shape;28;p16"/>
          <p:cNvSpPr>
            <a:spLocks noGrp="1"/>
          </p:cNvSpPr>
          <p:nvPr>
            <p:ph type="pic" idx="2"/>
          </p:nvPr>
        </p:nvSpPr>
        <p:spPr>
          <a:xfrm>
            <a:off x="4017432" y="0"/>
            <a:ext cx="5126568" cy="6858000"/>
          </a:xfrm>
          <a:prstGeom prst="rect">
            <a:avLst/>
          </a:prstGeom>
          <a:solidFill>
            <a:srgbClr val="F2F2F2"/>
          </a:solidFill>
          <a:ln>
            <a:noFill/>
          </a:ln>
        </p:spPr>
        <p:txBody>
          <a:bodyPr spcFirstLastPara="1" wrap="square" lIns="0" tIns="0" rIns="0" bIns="0" anchor="t" anchorCtr="0">
            <a:noAutofit/>
          </a:bodyPr>
          <a:lstStyle>
            <a:lvl1pPr marR="0" lvl="0" algn="l" rtl="0">
              <a:lnSpc>
                <a:spcPct val="100000"/>
              </a:lnSpc>
              <a:spcBef>
                <a:spcPts val="900"/>
              </a:spcBef>
              <a:spcAft>
                <a:spcPts val="0"/>
              </a:spcAft>
              <a:buClr>
                <a:schemeClr val="dk1"/>
              </a:buClr>
              <a:buSzPts val="1800"/>
              <a:buFont typeface="Arial"/>
              <a:buNone/>
              <a:defRPr sz="1350" b="0" i="0" u="none" strike="noStrike" cap="none">
                <a:solidFill>
                  <a:schemeClr val="dk1"/>
                </a:solidFill>
                <a:latin typeface="Arial"/>
                <a:ea typeface="Arial"/>
                <a:cs typeface="Arial"/>
                <a:sym typeface="Arial"/>
              </a:defRPr>
            </a:lvl1pPr>
            <a:lvl2pPr marR="0" lvl="1" algn="l" rtl="0">
              <a:lnSpc>
                <a:spcPct val="100000"/>
              </a:lnSpc>
              <a:spcBef>
                <a:spcPts val="450"/>
              </a:spcBef>
              <a:spcAft>
                <a:spcPts val="0"/>
              </a:spcAft>
              <a:buClr>
                <a:schemeClr val="dk1"/>
              </a:buClr>
              <a:buSzPts val="1600"/>
              <a:buFont typeface="Arial"/>
              <a:buChar char="–"/>
              <a:defRPr sz="1200" b="0" i="0" u="none" strike="noStrike" cap="none">
                <a:solidFill>
                  <a:schemeClr val="dk1"/>
                </a:solidFill>
                <a:latin typeface="Arial"/>
                <a:ea typeface="Arial"/>
                <a:cs typeface="Arial"/>
                <a:sym typeface="Arial"/>
              </a:defRPr>
            </a:lvl2pPr>
            <a:lvl3pPr marR="0" lvl="2"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3pPr>
            <a:lvl4pPr marR="0" lvl="3"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4pPr>
            <a:lvl5pPr marR="0" lvl="4"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9pPr>
          </a:lstStyle>
          <a:p>
            <a:r>
              <a:rPr lang="en-US"/>
              <a:t>Click icon to add picture</a:t>
            </a:r>
            <a:endParaRPr/>
          </a:p>
        </p:txBody>
      </p:sp>
      <p:sp>
        <p:nvSpPr>
          <p:cNvPr id="29" name="Google Shape;29;p16"/>
          <p:cNvSpPr txBox="1">
            <a:spLocks noGrp="1"/>
          </p:cNvSpPr>
          <p:nvPr>
            <p:ph type="body" idx="1"/>
          </p:nvPr>
        </p:nvSpPr>
        <p:spPr>
          <a:xfrm>
            <a:off x="457202" y="2039938"/>
            <a:ext cx="3941445" cy="3941762"/>
          </a:xfrm>
          <a:prstGeom prst="rect">
            <a:avLst/>
          </a:prstGeom>
          <a:noFill/>
          <a:ln>
            <a:noFill/>
          </a:ln>
        </p:spPr>
        <p:txBody>
          <a:bodyPr spcFirstLastPara="1" wrap="square" lIns="0" tIns="0" rIns="0" bIns="0" anchor="t" anchorCtr="0">
            <a:noAutofit/>
          </a:bodyPr>
          <a:lstStyle>
            <a:lvl1pPr marL="342900" lvl="0" indent="-257175" algn="l">
              <a:lnSpc>
                <a:spcPct val="100000"/>
              </a:lnSpc>
              <a:spcBef>
                <a:spcPts val="900"/>
              </a:spcBef>
              <a:spcAft>
                <a:spcPts val="0"/>
              </a:spcAft>
              <a:buClr>
                <a:schemeClr val="dk1"/>
              </a:buClr>
              <a:buSzPts val="1800"/>
              <a:buFont typeface="Arial"/>
              <a:buChar char="•"/>
              <a:defRPr/>
            </a:lvl1pPr>
            <a:lvl2pPr marL="685800" lvl="1" indent="-247650" algn="l">
              <a:lnSpc>
                <a:spcPct val="100000"/>
              </a:lnSpc>
              <a:spcBef>
                <a:spcPts val="450"/>
              </a:spcBef>
              <a:spcAft>
                <a:spcPts val="0"/>
              </a:spcAft>
              <a:buClr>
                <a:schemeClr val="dk1"/>
              </a:buClr>
              <a:buSzPts val="1600"/>
              <a:buFont typeface="Arial"/>
              <a:buChar char="•"/>
              <a:defRPr/>
            </a:lvl2pPr>
            <a:lvl3pPr marL="1028700" lvl="2" indent="-238125" algn="l">
              <a:lnSpc>
                <a:spcPct val="100000"/>
              </a:lnSpc>
              <a:spcBef>
                <a:spcPts val="225"/>
              </a:spcBef>
              <a:spcAft>
                <a:spcPts val="0"/>
              </a:spcAft>
              <a:buClr>
                <a:schemeClr val="dk1"/>
              </a:buClr>
              <a:buSzPts val="1400"/>
              <a:buChar char="•"/>
              <a:defRPr/>
            </a:lvl3pPr>
            <a:lvl4pPr marL="1371600" lvl="3" indent="-238125" algn="l">
              <a:lnSpc>
                <a:spcPct val="100000"/>
              </a:lnSpc>
              <a:spcBef>
                <a:spcPts val="225"/>
              </a:spcBef>
              <a:spcAft>
                <a:spcPts val="0"/>
              </a:spcAft>
              <a:buClr>
                <a:schemeClr val="dk1"/>
              </a:buClr>
              <a:buSzPts val="1400"/>
              <a:buChar char="–"/>
              <a:defRPr/>
            </a:lvl4pPr>
            <a:lvl5pPr marL="1714500" lvl="4" indent="-257175" algn="l">
              <a:lnSpc>
                <a:spcPct val="100000"/>
              </a:lnSpc>
              <a:spcBef>
                <a:spcPts val="225"/>
              </a:spcBef>
              <a:spcAft>
                <a:spcPts val="0"/>
              </a:spcAft>
              <a:buClr>
                <a:schemeClr val="dk1"/>
              </a:buClr>
              <a:buSzPts val="1800"/>
              <a:buChar char="»"/>
              <a:defRPr/>
            </a:lvl5pPr>
            <a:lvl6pPr marL="2057400" lvl="5" indent="-257175" algn="l">
              <a:lnSpc>
                <a:spcPct val="100000"/>
              </a:lnSpc>
              <a:spcBef>
                <a:spcPts val="270"/>
              </a:spcBef>
              <a:spcAft>
                <a:spcPts val="0"/>
              </a:spcAft>
              <a:buClr>
                <a:schemeClr val="dk1"/>
              </a:buClr>
              <a:buSzPts val="1800"/>
              <a:buChar char="•"/>
              <a:defRPr/>
            </a:lvl6pPr>
            <a:lvl7pPr marL="2400300" lvl="6" indent="-257175" algn="l">
              <a:lnSpc>
                <a:spcPct val="100000"/>
              </a:lnSpc>
              <a:spcBef>
                <a:spcPts val="270"/>
              </a:spcBef>
              <a:spcAft>
                <a:spcPts val="0"/>
              </a:spcAft>
              <a:buClr>
                <a:schemeClr val="dk1"/>
              </a:buClr>
              <a:buSzPts val="1800"/>
              <a:buChar char="•"/>
              <a:defRPr/>
            </a:lvl7pPr>
            <a:lvl8pPr marL="2743200" lvl="7" indent="-257175" algn="l">
              <a:lnSpc>
                <a:spcPct val="100000"/>
              </a:lnSpc>
              <a:spcBef>
                <a:spcPts val="270"/>
              </a:spcBef>
              <a:spcAft>
                <a:spcPts val="0"/>
              </a:spcAft>
              <a:buClr>
                <a:schemeClr val="dk1"/>
              </a:buClr>
              <a:buSzPts val="1800"/>
              <a:buChar char="•"/>
              <a:defRPr/>
            </a:lvl8pPr>
            <a:lvl9pPr marL="3086100" lvl="8" indent="-257175" algn="l">
              <a:lnSpc>
                <a:spcPct val="100000"/>
              </a:lnSpc>
              <a:spcBef>
                <a:spcPts val="270"/>
              </a:spcBef>
              <a:spcAft>
                <a:spcPts val="0"/>
              </a:spcAft>
              <a:buClr>
                <a:schemeClr val="dk1"/>
              </a:buClr>
              <a:buSzPts val="1800"/>
              <a:buChar char="•"/>
              <a:defRPr/>
            </a:lvl9pPr>
          </a:lstStyle>
          <a:p>
            <a:pPr lvl="0"/>
            <a:r>
              <a:rPr lang="en-US"/>
              <a:t>Click to edit Master text styles</a:t>
            </a:r>
          </a:p>
        </p:txBody>
      </p:sp>
      <p:sp>
        <p:nvSpPr>
          <p:cNvPr id="30" name="Google Shape;30;p16"/>
          <p:cNvSpPr txBox="1">
            <a:spLocks noGrp="1"/>
          </p:cNvSpPr>
          <p:nvPr>
            <p:ph type="title"/>
          </p:nvPr>
        </p:nvSpPr>
        <p:spPr>
          <a:xfrm>
            <a:off x="457202" y="794814"/>
            <a:ext cx="3941445" cy="1033986"/>
          </a:xfrm>
          <a:prstGeom prst="rect">
            <a:avLst/>
          </a:prstGeom>
          <a:noFill/>
          <a:ln>
            <a:noFill/>
          </a:ln>
        </p:spPr>
        <p:txBody>
          <a:bodyPr spcFirstLastPara="1" wrap="square" lIns="0" tIns="0" rIns="0" bIns="0" anchor="t" anchorCtr="0">
            <a:noAutofit/>
          </a:bodyPr>
          <a:lstStyle>
            <a:lvl1pPr lvl="0" algn="l">
              <a:lnSpc>
                <a:spcPct val="80000"/>
              </a:lnSpc>
              <a:spcBef>
                <a:spcPts val="0"/>
              </a:spcBef>
              <a:spcAft>
                <a:spcPts val="0"/>
              </a:spcAft>
              <a:buClr>
                <a:schemeClr val="dk2"/>
              </a:buClr>
              <a:buSzPts val="4400"/>
              <a:buFont typeface="Times New Roman"/>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1" name="Google Shape;31;p16"/>
          <p:cNvSpPr txBox="1">
            <a:spLocks noGrp="1"/>
          </p:cNvSpPr>
          <p:nvPr>
            <p:ph type="body" idx="3"/>
          </p:nvPr>
        </p:nvSpPr>
        <p:spPr>
          <a:xfrm>
            <a:off x="457200" y="491625"/>
            <a:ext cx="3581400" cy="212725"/>
          </a:xfrm>
          <a:prstGeom prst="rect">
            <a:avLst/>
          </a:prstGeom>
          <a:noFill/>
          <a:ln>
            <a:noFill/>
          </a:ln>
        </p:spPr>
        <p:txBody>
          <a:bodyPr spcFirstLastPara="1" wrap="square" lIns="0" tIns="0" rIns="0" bIns="0" anchor="b" anchorCtr="0">
            <a:noAutofit/>
          </a:bodyPr>
          <a:lstStyle>
            <a:lvl1pPr marL="342900" lvl="0" indent="-171450" algn="l">
              <a:lnSpc>
                <a:spcPct val="100000"/>
              </a:lnSpc>
              <a:spcBef>
                <a:spcPts val="0"/>
              </a:spcBef>
              <a:spcAft>
                <a:spcPts val="0"/>
              </a:spcAft>
              <a:buClr>
                <a:srgbClr val="8F95A1"/>
              </a:buClr>
              <a:buSzPts val="1400"/>
              <a:buFont typeface="Arial"/>
              <a:buNone/>
              <a:defRPr sz="1050" cap="none">
                <a:solidFill>
                  <a:srgbClr val="8F95A1"/>
                </a:solidFill>
              </a:defRPr>
            </a:lvl1pPr>
            <a:lvl2pPr marL="685800" lvl="1" indent="-257175" algn="l">
              <a:lnSpc>
                <a:spcPct val="100000"/>
              </a:lnSpc>
              <a:spcBef>
                <a:spcPts val="450"/>
              </a:spcBef>
              <a:spcAft>
                <a:spcPts val="0"/>
              </a:spcAft>
              <a:buClr>
                <a:schemeClr val="dk1"/>
              </a:buClr>
              <a:buSzPts val="1800"/>
              <a:buChar char="–"/>
              <a:defRPr/>
            </a:lvl2pPr>
            <a:lvl3pPr marL="1028700" lvl="2" indent="-257175" algn="l">
              <a:lnSpc>
                <a:spcPct val="100000"/>
              </a:lnSpc>
              <a:spcBef>
                <a:spcPts val="225"/>
              </a:spcBef>
              <a:spcAft>
                <a:spcPts val="0"/>
              </a:spcAft>
              <a:buClr>
                <a:schemeClr val="dk1"/>
              </a:buClr>
              <a:buSzPts val="1800"/>
              <a:buChar char="•"/>
              <a:defRPr/>
            </a:lvl3pPr>
            <a:lvl4pPr marL="1371600" lvl="3" indent="-257175" algn="l">
              <a:lnSpc>
                <a:spcPct val="100000"/>
              </a:lnSpc>
              <a:spcBef>
                <a:spcPts val="225"/>
              </a:spcBef>
              <a:spcAft>
                <a:spcPts val="0"/>
              </a:spcAft>
              <a:buClr>
                <a:schemeClr val="dk1"/>
              </a:buClr>
              <a:buSzPts val="1800"/>
              <a:buChar char="–"/>
              <a:defRPr/>
            </a:lvl4pPr>
            <a:lvl5pPr marL="1714500" lvl="4" indent="-257175" algn="l">
              <a:lnSpc>
                <a:spcPct val="100000"/>
              </a:lnSpc>
              <a:spcBef>
                <a:spcPts val="225"/>
              </a:spcBef>
              <a:spcAft>
                <a:spcPts val="0"/>
              </a:spcAft>
              <a:buClr>
                <a:schemeClr val="dk1"/>
              </a:buClr>
              <a:buSzPts val="1800"/>
              <a:buChar char="»"/>
              <a:defRPr/>
            </a:lvl5pPr>
            <a:lvl6pPr marL="2057400" lvl="5" indent="-257175" algn="l">
              <a:lnSpc>
                <a:spcPct val="100000"/>
              </a:lnSpc>
              <a:spcBef>
                <a:spcPts val="270"/>
              </a:spcBef>
              <a:spcAft>
                <a:spcPts val="0"/>
              </a:spcAft>
              <a:buClr>
                <a:schemeClr val="dk1"/>
              </a:buClr>
              <a:buSzPts val="1800"/>
              <a:buChar char="•"/>
              <a:defRPr/>
            </a:lvl6pPr>
            <a:lvl7pPr marL="2400300" lvl="6" indent="-257175" algn="l">
              <a:lnSpc>
                <a:spcPct val="100000"/>
              </a:lnSpc>
              <a:spcBef>
                <a:spcPts val="270"/>
              </a:spcBef>
              <a:spcAft>
                <a:spcPts val="0"/>
              </a:spcAft>
              <a:buClr>
                <a:schemeClr val="dk1"/>
              </a:buClr>
              <a:buSzPts val="1800"/>
              <a:buChar char="•"/>
              <a:defRPr/>
            </a:lvl7pPr>
            <a:lvl8pPr marL="2743200" lvl="7" indent="-257175" algn="l">
              <a:lnSpc>
                <a:spcPct val="100000"/>
              </a:lnSpc>
              <a:spcBef>
                <a:spcPts val="270"/>
              </a:spcBef>
              <a:spcAft>
                <a:spcPts val="0"/>
              </a:spcAft>
              <a:buClr>
                <a:schemeClr val="dk1"/>
              </a:buClr>
              <a:buSzPts val="1800"/>
              <a:buChar char="•"/>
              <a:defRPr/>
            </a:lvl8pPr>
            <a:lvl9pPr marL="3086100" lvl="8" indent="-257175" algn="l">
              <a:lnSpc>
                <a:spcPct val="100000"/>
              </a:lnSpc>
              <a:spcBef>
                <a:spcPts val="270"/>
              </a:spcBef>
              <a:spcAft>
                <a:spcPts val="0"/>
              </a:spcAft>
              <a:buClr>
                <a:schemeClr val="dk1"/>
              </a:buClr>
              <a:buSzPts val="1800"/>
              <a:buChar char="•"/>
              <a:defRPr/>
            </a:lvl9pPr>
          </a:lstStyle>
          <a:p>
            <a:pPr lvl="0"/>
            <a:r>
              <a:rPr lang="en-US"/>
              <a:t>Click to edit Master text styles</a:t>
            </a:r>
          </a:p>
        </p:txBody>
      </p:sp>
      <p:pic>
        <p:nvPicPr>
          <p:cNvPr id="32" name="Google Shape;32;p16"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495340" y="6156245"/>
            <a:ext cx="1187934" cy="419180"/>
          </a:xfrm>
          <a:prstGeom prst="rect">
            <a:avLst/>
          </a:prstGeom>
          <a:noFill/>
          <a:ln>
            <a:noFill/>
          </a:ln>
        </p:spPr>
      </p:pic>
    </p:spTree>
    <p:extLst>
      <p:ext uri="{BB962C8B-B14F-4D97-AF65-F5344CB8AC3E}">
        <p14:creationId xmlns:p14="http://schemas.microsoft.com/office/powerpoint/2010/main" val="33057306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Picture">
  <p:cSld name="1_Picture">
    <p:spTree>
      <p:nvGrpSpPr>
        <p:cNvPr id="1" name="Shape 45"/>
        <p:cNvGrpSpPr/>
        <p:nvPr/>
      </p:nvGrpSpPr>
      <p:grpSpPr>
        <a:xfrm>
          <a:off x="0" y="0"/>
          <a:ext cx="0" cy="0"/>
          <a:chOff x="0" y="0"/>
          <a:chExt cx="0" cy="0"/>
        </a:xfrm>
      </p:grpSpPr>
      <p:sp>
        <p:nvSpPr>
          <p:cNvPr id="46" name="Google Shape;46;p20"/>
          <p:cNvSpPr>
            <a:spLocks noGrp="1"/>
          </p:cNvSpPr>
          <p:nvPr>
            <p:ph type="pic" idx="2"/>
          </p:nvPr>
        </p:nvSpPr>
        <p:spPr>
          <a:xfrm>
            <a:off x="0" y="0"/>
            <a:ext cx="9144000" cy="6858000"/>
          </a:xfrm>
          <a:prstGeom prst="rect">
            <a:avLst/>
          </a:prstGeom>
          <a:solidFill>
            <a:srgbClr val="D8D8D8"/>
          </a:solidFill>
          <a:ln>
            <a:noFill/>
          </a:ln>
        </p:spPr>
        <p:txBody>
          <a:bodyPr spcFirstLastPara="1" wrap="square" lIns="0" tIns="0" rIns="0" bIns="0" anchor="t" anchorCtr="0">
            <a:normAutofit/>
          </a:bodyPr>
          <a:lstStyle>
            <a:lvl1pPr marR="0" lvl="0" algn="l" rtl="0">
              <a:lnSpc>
                <a:spcPct val="100000"/>
              </a:lnSpc>
              <a:spcBef>
                <a:spcPts val="900"/>
              </a:spcBef>
              <a:spcAft>
                <a:spcPts val="0"/>
              </a:spcAft>
              <a:buClr>
                <a:schemeClr val="dk1"/>
              </a:buClr>
              <a:buSzPts val="1800"/>
              <a:buFont typeface="Arial"/>
              <a:buNone/>
              <a:defRPr sz="1350" b="0" i="0" u="none" strike="noStrike" cap="none">
                <a:solidFill>
                  <a:schemeClr val="dk1"/>
                </a:solidFill>
                <a:latin typeface="Arial"/>
                <a:ea typeface="Arial"/>
                <a:cs typeface="Arial"/>
                <a:sym typeface="Arial"/>
              </a:defRPr>
            </a:lvl1pPr>
            <a:lvl2pPr marR="0" lvl="1" algn="l" rtl="0">
              <a:lnSpc>
                <a:spcPct val="100000"/>
              </a:lnSpc>
              <a:spcBef>
                <a:spcPts val="450"/>
              </a:spcBef>
              <a:spcAft>
                <a:spcPts val="0"/>
              </a:spcAft>
              <a:buClr>
                <a:schemeClr val="dk1"/>
              </a:buClr>
              <a:buSzPts val="1600"/>
              <a:buFont typeface="Arial"/>
              <a:buChar char="–"/>
              <a:defRPr sz="1200" b="0" i="0" u="none" strike="noStrike" cap="none">
                <a:solidFill>
                  <a:schemeClr val="dk1"/>
                </a:solidFill>
                <a:latin typeface="Arial"/>
                <a:ea typeface="Arial"/>
                <a:cs typeface="Arial"/>
                <a:sym typeface="Arial"/>
              </a:defRPr>
            </a:lvl2pPr>
            <a:lvl3pPr marR="0" lvl="2"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3pPr>
            <a:lvl4pPr marR="0" lvl="3"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4pPr>
            <a:lvl5pPr marR="0" lvl="4" algn="l" rtl="0">
              <a:lnSpc>
                <a:spcPct val="100000"/>
              </a:lnSpc>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5pPr>
            <a:lvl6pPr marR="0" lvl="5"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6pPr>
            <a:lvl7pPr marR="0" lvl="6"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7pPr>
            <a:lvl8pPr marR="0" lvl="7"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8pPr>
            <a:lvl9pPr marR="0" lvl="8" algn="l" rtl="0">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9pPr>
          </a:lstStyle>
          <a:p>
            <a:r>
              <a:rPr lang="en-US"/>
              <a:t>Click icon to add picture</a:t>
            </a:r>
            <a:endParaRPr/>
          </a:p>
        </p:txBody>
      </p:sp>
    </p:spTree>
    <p:extLst>
      <p:ext uri="{BB962C8B-B14F-4D97-AF65-F5344CB8AC3E}">
        <p14:creationId xmlns:p14="http://schemas.microsoft.com/office/powerpoint/2010/main" val="16206823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1_Default">
  <p:cSld name="1_Default">
    <p:spTree>
      <p:nvGrpSpPr>
        <p:cNvPr id="1" name="Shape 434"/>
        <p:cNvGrpSpPr/>
        <p:nvPr/>
      </p:nvGrpSpPr>
      <p:grpSpPr>
        <a:xfrm>
          <a:off x="0" y="0"/>
          <a:ext cx="0" cy="0"/>
          <a:chOff x="0" y="0"/>
          <a:chExt cx="0" cy="0"/>
        </a:xfrm>
      </p:grpSpPr>
      <p:sp>
        <p:nvSpPr>
          <p:cNvPr id="435" name="Google Shape;435;g11ddba762fe_1_236"/>
          <p:cNvSpPr txBox="1">
            <a:spLocks noGrp="1"/>
          </p:cNvSpPr>
          <p:nvPr>
            <p:ph type="title"/>
          </p:nvPr>
        </p:nvSpPr>
        <p:spPr>
          <a:xfrm>
            <a:off x="416052" y="172212"/>
            <a:ext cx="8311950" cy="731400"/>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436" name="Google Shape;436;g11ddba762fe_1_236"/>
          <p:cNvSpPr txBox="1">
            <a:spLocks noGrp="1"/>
          </p:cNvSpPr>
          <p:nvPr>
            <p:ph type="subTitle" idx="1"/>
          </p:nvPr>
        </p:nvSpPr>
        <p:spPr>
          <a:xfrm>
            <a:off x="416052" y="923688"/>
            <a:ext cx="8311950" cy="172740"/>
          </a:xfrm>
          <a:prstGeom prst="rect">
            <a:avLst/>
          </a:prstGeom>
          <a:noFill/>
          <a:ln>
            <a:noFill/>
          </a:ln>
        </p:spPr>
        <p:txBody>
          <a:bodyPr spcFirstLastPara="1" wrap="square" lIns="0" tIns="0" rIns="0" bIns="0" anchor="t" anchorCtr="0">
            <a:spAutoFit/>
          </a:bodyPr>
          <a:lstStyle>
            <a:lvl1pPr lvl="0" algn="l">
              <a:lnSpc>
                <a:spcPct val="100000"/>
              </a:lnSpc>
              <a:spcBef>
                <a:spcPts val="169"/>
              </a:spcBef>
              <a:spcAft>
                <a:spcPts val="0"/>
              </a:spcAft>
              <a:buSzPts val="1700"/>
              <a:buChar char="​"/>
              <a:defRPr sz="956" b="0"/>
            </a:lvl1pPr>
            <a:lvl2pPr lvl="1" algn="l">
              <a:lnSpc>
                <a:spcPct val="100000"/>
              </a:lnSpc>
              <a:spcBef>
                <a:spcPts val="169"/>
              </a:spcBef>
              <a:spcAft>
                <a:spcPts val="0"/>
              </a:spcAft>
              <a:buSzPts val="1980"/>
              <a:buChar char="•"/>
              <a:defRPr/>
            </a:lvl2pPr>
            <a:lvl3pPr lvl="2" algn="l">
              <a:lnSpc>
                <a:spcPct val="100000"/>
              </a:lnSpc>
              <a:spcBef>
                <a:spcPts val="169"/>
              </a:spcBef>
              <a:spcAft>
                <a:spcPts val="0"/>
              </a:spcAft>
              <a:buSzPts val="1980"/>
              <a:buChar char="‒"/>
              <a:defRPr/>
            </a:lvl3pPr>
            <a:lvl4pPr lvl="3" algn="l">
              <a:lnSpc>
                <a:spcPct val="100000"/>
              </a:lnSpc>
              <a:spcBef>
                <a:spcPts val="169"/>
              </a:spcBef>
              <a:spcAft>
                <a:spcPts val="0"/>
              </a:spcAft>
              <a:buSzPts val="1800"/>
              <a:buChar char="•"/>
              <a:defRPr/>
            </a:lvl4pPr>
            <a:lvl5pPr lvl="4" algn="l">
              <a:lnSpc>
                <a:spcPct val="100000"/>
              </a:lnSpc>
              <a:spcBef>
                <a:spcPts val="169"/>
              </a:spcBef>
              <a:spcAft>
                <a:spcPts val="0"/>
              </a:spcAft>
              <a:buSzPts val="1800"/>
              <a:buChar char="̶"/>
              <a:defRPr/>
            </a:lvl5pPr>
            <a:lvl6pPr lvl="5" algn="l">
              <a:lnSpc>
                <a:spcPct val="100000"/>
              </a:lnSpc>
              <a:spcBef>
                <a:spcPts val="169"/>
              </a:spcBef>
              <a:spcAft>
                <a:spcPts val="0"/>
              </a:spcAft>
              <a:buClr>
                <a:schemeClr val="dk1"/>
              </a:buClr>
              <a:buSzPts val="1800"/>
              <a:buChar char="▫"/>
              <a:defRPr/>
            </a:lvl6pPr>
            <a:lvl7pPr lvl="6" algn="l">
              <a:lnSpc>
                <a:spcPct val="100000"/>
              </a:lnSpc>
              <a:spcBef>
                <a:spcPts val="169"/>
              </a:spcBef>
              <a:spcAft>
                <a:spcPts val="0"/>
              </a:spcAft>
              <a:buClr>
                <a:schemeClr val="dk1"/>
              </a:buClr>
              <a:buSzPts val="1800"/>
              <a:buChar char="▫"/>
              <a:defRPr/>
            </a:lvl7pPr>
            <a:lvl8pPr lvl="7" algn="l">
              <a:lnSpc>
                <a:spcPct val="100000"/>
              </a:lnSpc>
              <a:spcBef>
                <a:spcPts val="169"/>
              </a:spcBef>
              <a:spcAft>
                <a:spcPts val="0"/>
              </a:spcAft>
              <a:buClr>
                <a:schemeClr val="dk1"/>
              </a:buClr>
              <a:buSzPts val="1800"/>
              <a:buChar char="▫"/>
              <a:defRPr/>
            </a:lvl8pPr>
            <a:lvl9pPr lvl="8" algn="l">
              <a:lnSpc>
                <a:spcPct val="100000"/>
              </a:lnSpc>
              <a:spcBef>
                <a:spcPts val="169"/>
              </a:spcBef>
              <a:spcAft>
                <a:spcPts val="169"/>
              </a:spcAft>
              <a:buClr>
                <a:schemeClr val="dk1"/>
              </a:buClr>
              <a:buSzPts val="1800"/>
              <a:buChar char="▫"/>
              <a:defRPr/>
            </a:lvl9pPr>
          </a:lstStyle>
          <a:p>
            <a:r>
              <a:rPr lang="en-US"/>
              <a:t>Click to edit Master subtitle style</a:t>
            </a:r>
            <a:endParaRPr/>
          </a:p>
        </p:txBody>
      </p:sp>
    </p:spTree>
    <p:extLst>
      <p:ext uri="{BB962C8B-B14F-4D97-AF65-F5344CB8AC3E}">
        <p14:creationId xmlns:p14="http://schemas.microsoft.com/office/powerpoint/2010/main" val="40730490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ext with Intro and 2 Columns">
  <p:cSld name="1_Text with Intro and 2 Columns">
    <p:spTree>
      <p:nvGrpSpPr>
        <p:cNvPr id="1" name="Shape 835"/>
        <p:cNvGrpSpPr/>
        <p:nvPr/>
      </p:nvGrpSpPr>
      <p:grpSpPr>
        <a:xfrm>
          <a:off x="0" y="0"/>
          <a:ext cx="0" cy="0"/>
          <a:chOff x="0" y="0"/>
          <a:chExt cx="0" cy="0"/>
        </a:xfrm>
      </p:grpSpPr>
      <p:sp>
        <p:nvSpPr>
          <p:cNvPr id="836" name="Google Shape;836;g10261951b80_0_2106"/>
          <p:cNvSpPr txBox="1">
            <a:spLocks noGrp="1"/>
          </p:cNvSpPr>
          <p:nvPr>
            <p:ph type="body" idx="1"/>
          </p:nvPr>
        </p:nvSpPr>
        <p:spPr>
          <a:xfrm>
            <a:off x="457200" y="2743200"/>
            <a:ext cx="3941400" cy="3238500"/>
          </a:xfrm>
          <a:prstGeom prst="rect">
            <a:avLst/>
          </a:prstGeom>
          <a:noFill/>
          <a:ln>
            <a:noFill/>
          </a:ln>
        </p:spPr>
        <p:txBody>
          <a:bodyPr spcFirstLastPara="1" wrap="square" lIns="0" tIns="0" rIns="0" bIns="0" anchor="t" anchorCtr="0">
            <a:noAutofit/>
          </a:bodyPr>
          <a:lstStyle>
            <a:lvl1pPr marL="342900" lvl="0" indent="-257175" algn="l" rtl="0">
              <a:spcBef>
                <a:spcPts val="900"/>
              </a:spcBef>
              <a:spcAft>
                <a:spcPts val="0"/>
              </a:spcAft>
              <a:buClr>
                <a:schemeClr val="dk1"/>
              </a:buClr>
              <a:buSzPts val="1800"/>
              <a:buFont typeface="Arial"/>
              <a:buChar char="•"/>
              <a:defRPr/>
            </a:lvl1pPr>
            <a:lvl2pPr marL="685800" lvl="1" indent="-247650" algn="l" rtl="0">
              <a:spcBef>
                <a:spcPts val="450"/>
              </a:spcBef>
              <a:spcAft>
                <a:spcPts val="0"/>
              </a:spcAft>
              <a:buClr>
                <a:schemeClr val="dk1"/>
              </a:buClr>
              <a:buSzPts val="1600"/>
              <a:buFont typeface="Arial"/>
              <a:buChar char="•"/>
              <a:defRPr/>
            </a:lvl2pPr>
            <a:lvl3pPr marL="1028700" lvl="2" indent="-238125" algn="l" rtl="0">
              <a:spcBef>
                <a:spcPts val="225"/>
              </a:spcBef>
              <a:spcAft>
                <a:spcPts val="0"/>
              </a:spcAft>
              <a:buClr>
                <a:schemeClr val="dk1"/>
              </a:buClr>
              <a:buSzPts val="1400"/>
              <a:buChar char="•"/>
              <a:defRPr/>
            </a:lvl3pPr>
            <a:lvl4pPr marL="1371600" lvl="3" indent="-238125" algn="l" rtl="0">
              <a:spcBef>
                <a:spcPts val="225"/>
              </a:spcBef>
              <a:spcAft>
                <a:spcPts val="0"/>
              </a:spcAft>
              <a:buClr>
                <a:schemeClr val="dk1"/>
              </a:buClr>
              <a:buSzPts val="14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sp>
        <p:nvSpPr>
          <p:cNvPr id="837" name="Google Shape;837;g10261951b80_0_2106"/>
          <p:cNvSpPr txBox="1">
            <a:spLocks noGrp="1"/>
          </p:cNvSpPr>
          <p:nvPr>
            <p:ph type="body" idx="2"/>
          </p:nvPr>
        </p:nvSpPr>
        <p:spPr>
          <a:xfrm>
            <a:off x="4754880" y="2743200"/>
            <a:ext cx="3931800" cy="3238500"/>
          </a:xfrm>
          <a:prstGeom prst="rect">
            <a:avLst/>
          </a:prstGeom>
          <a:noFill/>
          <a:ln>
            <a:noFill/>
          </a:ln>
        </p:spPr>
        <p:txBody>
          <a:bodyPr spcFirstLastPara="1" wrap="square" lIns="0" tIns="0" rIns="0" bIns="0" anchor="t" anchorCtr="0">
            <a:noAutofit/>
          </a:bodyPr>
          <a:lstStyle>
            <a:lvl1pPr marL="342900" lvl="0" indent="-274320" algn="l" rtl="0">
              <a:spcBef>
                <a:spcPts val="900"/>
              </a:spcBef>
              <a:spcAft>
                <a:spcPts val="0"/>
              </a:spcAft>
              <a:buClr>
                <a:schemeClr val="dk1"/>
              </a:buClr>
              <a:buSzPts val="2160"/>
              <a:buFont typeface="Arial"/>
              <a:buChar char="•"/>
              <a:defRPr/>
            </a:lvl1pPr>
            <a:lvl2pPr marL="685800" lvl="1" indent="-247650" algn="l" rtl="0">
              <a:spcBef>
                <a:spcPts val="450"/>
              </a:spcBef>
              <a:spcAft>
                <a:spcPts val="0"/>
              </a:spcAft>
              <a:buClr>
                <a:schemeClr val="dk1"/>
              </a:buClr>
              <a:buSzPts val="1600"/>
              <a:buFont typeface="Arial"/>
              <a:buChar char="•"/>
              <a:defRPr/>
            </a:lvl2pPr>
            <a:lvl3pPr marL="1028700" lvl="2" indent="-238125" algn="l" rtl="0">
              <a:spcBef>
                <a:spcPts val="225"/>
              </a:spcBef>
              <a:spcAft>
                <a:spcPts val="0"/>
              </a:spcAft>
              <a:buClr>
                <a:schemeClr val="dk1"/>
              </a:buClr>
              <a:buSzPts val="1400"/>
              <a:buChar char="•"/>
              <a:defRPr/>
            </a:lvl3pPr>
            <a:lvl4pPr marL="1371600" lvl="3" indent="-238125" algn="l" rtl="0">
              <a:spcBef>
                <a:spcPts val="225"/>
              </a:spcBef>
              <a:spcAft>
                <a:spcPts val="0"/>
              </a:spcAft>
              <a:buClr>
                <a:schemeClr val="dk1"/>
              </a:buClr>
              <a:buSzPts val="14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sp>
        <p:nvSpPr>
          <p:cNvPr id="838" name="Google Shape;838;g10261951b80_0_2106"/>
          <p:cNvSpPr txBox="1">
            <a:spLocks noGrp="1"/>
          </p:cNvSpPr>
          <p:nvPr>
            <p:ph type="title"/>
          </p:nvPr>
        </p:nvSpPr>
        <p:spPr>
          <a:xfrm>
            <a:off x="457200" y="794814"/>
            <a:ext cx="8229600" cy="517500"/>
          </a:xfrm>
          <a:prstGeom prst="rect">
            <a:avLst/>
          </a:prstGeom>
          <a:noFill/>
          <a:ln>
            <a:noFill/>
          </a:ln>
        </p:spPr>
        <p:txBody>
          <a:bodyPr spcFirstLastPara="1" wrap="square" lIns="0" tIns="0" rIns="0" bIns="0" anchor="t" anchorCtr="0">
            <a:noAutofit/>
          </a:bodyPr>
          <a:lstStyle>
            <a:lvl1pPr lvl="0" algn="l" rtl="0">
              <a:lnSpc>
                <a:spcPct val="80000"/>
              </a:lnSpc>
              <a:spcBef>
                <a:spcPts val="0"/>
              </a:spcBef>
              <a:spcAft>
                <a:spcPts val="0"/>
              </a:spcAft>
              <a:buClr>
                <a:schemeClr val="dk2"/>
              </a:buClr>
              <a:buSzPts val="4400"/>
              <a:buFont typeface="Times New Roman"/>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839" name="Google Shape;839;g10261951b80_0_2106"/>
          <p:cNvSpPr txBox="1">
            <a:spLocks noGrp="1"/>
          </p:cNvSpPr>
          <p:nvPr>
            <p:ph type="body" idx="3"/>
          </p:nvPr>
        </p:nvSpPr>
        <p:spPr>
          <a:xfrm>
            <a:off x="457200" y="491619"/>
            <a:ext cx="8229600" cy="212700"/>
          </a:xfrm>
          <a:prstGeom prst="rect">
            <a:avLst/>
          </a:prstGeom>
          <a:noFill/>
          <a:ln>
            <a:noFill/>
          </a:ln>
        </p:spPr>
        <p:txBody>
          <a:bodyPr spcFirstLastPara="1" wrap="square" lIns="0" tIns="0" rIns="0" bIns="0" anchor="b" anchorCtr="0">
            <a:noAutofit/>
          </a:bodyPr>
          <a:lstStyle>
            <a:lvl1pPr marL="342900" lvl="0" indent="-171450" algn="l" rtl="0">
              <a:spcBef>
                <a:spcPts val="0"/>
              </a:spcBef>
              <a:spcAft>
                <a:spcPts val="0"/>
              </a:spcAft>
              <a:buClr>
                <a:srgbClr val="8F95A1"/>
              </a:buClr>
              <a:buSzPts val="1400"/>
              <a:buFont typeface="Arial"/>
              <a:buNone/>
              <a:defRPr sz="1050" cap="none">
                <a:solidFill>
                  <a:srgbClr val="8F95A1"/>
                </a:solidFill>
              </a:defRPr>
            </a:lvl1pPr>
            <a:lvl2pPr marL="685800" lvl="1" indent="-257175" algn="l" rtl="0">
              <a:spcBef>
                <a:spcPts val="450"/>
              </a:spcBef>
              <a:spcAft>
                <a:spcPts val="0"/>
              </a:spcAft>
              <a:buClr>
                <a:schemeClr val="dk1"/>
              </a:buClr>
              <a:buSzPts val="1800"/>
              <a:buChar char="–"/>
              <a:defRPr/>
            </a:lvl2pPr>
            <a:lvl3pPr marL="1028700" lvl="2" indent="-257175" algn="l" rtl="0">
              <a:spcBef>
                <a:spcPts val="225"/>
              </a:spcBef>
              <a:spcAft>
                <a:spcPts val="0"/>
              </a:spcAft>
              <a:buClr>
                <a:schemeClr val="dk1"/>
              </a:buClr>
              <a:buSzPts val="1800"/>
              <a:buChar char="•"/>
              <a:defRPr/>
            </a:lvl3pPr>
            <a:lvl4pPr marL="1371600" lvl="3" indent="-257175" algn="l" rtl="0">
              <a:spcBef>
                <a:spcPts val="225"/>
              </a:spcBef>
              <a:spcAft>
                <a:spcPts val="0"/>
              </a:spcAft>
              <a:buClr>
                <a:schemeClr val="dk1"/>
              </a:buClr>
              <a:buSzPts val="18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sp>
        <p:nvSpPr>
          <p:cNvPr id="840" name="Google Shape;840;g10261951b80_0_2106"/>
          <p:cNvSpPr txBox="1">
            <a:spLocks noGrp="1"/>
          </p:cNvSpPr>
          <p:nvPr>
            <p:ph type="body" idx="4"/>
          </p:nvPr>
        </p:nvSpPr>
        <p:spPr>
          <a:xfrm>
            <a:off x="457200" y="1532467"/>
            <a:ext cx="8229600" cy="1134600"/>
          </a:xfrm>
          <a:prstGeom prst="rect">
            <a:avLst/>
          </a:prstGeom>
          <a:noFill/>
          <a:ln>
            <a:noFill/>
          </a:ln>
        </p:spPr>
        <p:txBody>
          <a:bodyPr spcFirstLastPara="1" wrap="square" lIns="0" tIns="0" rIns="0" bIns="0" anchor="t" anchorCtr="0">
            <a:noAutofit/>
          </a:bodyPr>
          <a:lstStyle>
            <a:lvl1pPr marL="342900" lvl="0" indent="-171450" algn="l" rtl="0">
              <a:spcBef>
                <a:spcPts val="900"/>
              </a:spcBef>
              <a:spcAft>
                <a:spcPts val="0"/>
              </a:spcAft>
              <a:buClr>
                <a:schemeClr val="dk1"/>
              </a:buClr>
              <a:buSzPts val="1800"/>
              <a:buFont typeface="Arial"/>
              <a:buNone/>
              <a:defRPr b="1"/>
            </a:lvl1pPr>
            <a:lvl2pPr marL="685800" lvl="1" indent="-247650" algn="l" rtl="0">
              <a:spcBef>
                <a:spcPts val="450"/>
              </a:spcBef>
              <a:spcAft>
                <a:spcPts val="0"/>
              </a:spcAft>
              <a:buClr>
                <a:schemeClr val="dk1"/>
              </a:buClr>
              <a:buSzPts val="1600"/>
              <a:buFont typeface="Arial"/>
              <a:buChar char="•"/>
              <a:defRPr/>
            </a:lvl2pPr>
            <a:lvl3pPr marL="1028700" lvl="2" indent="-238125" algn="l" rtl="0">
              <a:spcBef>
                <a:spcPts val="225"/>
              </a:spcBef>
              <a:spcAft>
                <a:spcPts val="0"/>
              </a:spcAft>
              <a:buClr>
                <a:schemeClr val="dk1"/>
              </a:buClr>
              <a:buSzPts val="1400"/>
              <a:buChar char="•"/>
              <a:defRPr/>
            </a:lvl3pPr>
            <a:lvl4pPr marL="1371600" lvl="3" indent="-238125" algn="l" rtl="0">
              <a:spcBef>
                <a:spcPts val="225"/>
              </a:spcBef>
              <a:spcAft>
                <a:spcPts val="0"/>
              </a:spcAft>
              <a:buClr>
                <a:schemeClr val="dk1"/>
              </a:buClr>
              <a:buSzPts val="1400"/>
              <a:buChar char="–"/>
              <a:defRPr/>
            </a:lvl4pPr>
            <a:lvl5pPr marL="1714500" lvl="4" indent="-257175" algn="l" rtl="0">
              <a:spcBef>
                <a:spcPts val="225"/>
              </a:spcBef>
              <a:spcAft>
                <a:spcPts val="0"/>
              </a:spcAft>
              <a:buClr>
                <a:schemeClr val="dk1"/>
              </a:buClr>
              <a:buSzPts val="1800"/>
              <a:buChar char="»"/>
              <a:defRPr/>
            </a:lvl5pPr>
            <a:lvl6pPr marL="2057400" lvl="5" indent="-257175" algn="l" rtl="0">
              <a:spcBef>
                <a:spcPts val="270"/>
              </a:spcBef>
              <a:spcAft>
                <a:spcPts val="0"/>
              </a:spcAft>
              <a:buClr>
                <a:schemeClr val="dk1"/>
              </a:buClr>
              <a:buSzPts val="1800"/>
              <a:buChar char="•"/>
              <a:defRPr/>
            </a:lvl6pPr>
            <a:lvl7pPr marL="2400300" lvl="6" indent="-257175" algn="l" rtl="0">
              <a:spcBef>
                <a:spcPts val="270"/>
              </a:spcBef>
              <a:spcAft>
                <a:spcPts val="0"/>
              </a:spcAft>
              <a:buClr>
                <a:schemeClr val="dk1"/>
              </a:buClr>
              <a:buSzPts val="1800"/>
              <a:buChar char="•"/>
              <a:defRPr/>
            </a:lvl7pPr>
            <a:lvl8pPr marL="2743200" lvl="7" indent="-257175" algn="l" rtl="0">
              <a:spcBef>
                <a:spcPts val="270"/>
              </a:spcBef>
              <a:spcAft>
                <a:spcPts val="0"/>
              </a:spcAft>
              <a:buClr>
                <a:schemeClr val="dk1"/>
              </a:buClr>
              <a:buSzPts val="1800"/>
              <a:buChar char="•"/>
              <a:defRPr/>
            </a:lvl8pPr>
            <a:lvl9pPr marL="3086100" lvl="8" indent="-257175" algn="l" rtl="0">
              <a:spcBef>
                <a:spcPts val="270"/>
              </a:spcBef>
              <a:spcAft>
                <a:spcPts val="0"/>
              </a:spcAft>
              <a:buClr>
                <a:schemeClr val="dk1"/>
              </a:buClr>
              <a:buSzPts val="1800"/>
              <a:buChar char="•"/>
              <a:defRPr/>
            </a:lvl9pPr>
          </a:lstStyle>
          <a:p>
            <a:pPr lvl="0"/>
            <a:r>
              <a:rPr lang="en-US"/>
              <a:t>Click to edit Master text styles</a:t>
            </a:r>
          </a:p>
        </p:txBody>
      </p:sp>
      <p:pic>
        <p:nvPicPr>
          <p:cNvPr id="841" name="Google Shape;841;g10261951b80_0_2106"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5" y="6141425"/>
            <a:ext cx="1187934" cy="419180"/>
          </a:xfrm>
          <a:prstGeom prst="rect">
            <a:avLst/>
          </a:prstGeom>
          <a:noFill/>
          <a:ln>
            <a:noFill/>
          </a:ln>
        </p:spPr>
      </p:pic>
    </p:spTree>
    <p:extLst>
      <p:ext uri="{BB962C8B-B14F-4D97-AF65-F5344CB8AC3E}">
        <p14:creationId xmlns:p14="http://schemas.microsoft.com/office/powerpoint/2010/main" val="17913517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Open/Close">
  <p:cSld name="2_Open/Close">
    <p:spTree>
      <p:nvGrpSpPr>
        <p:cNvPr id="1" name="Shape 802"/>
        <p:cNvGrpSpPr/>
        <p:nvPr/>
      </p:nvGrpSpPr>
      <p:grpSpPr>
        <a:xfrm>
          <a:off x="0" y="0"/>
          <a:ext cx="0" cy="0"/>
          <a:chOff x="0" y="0"/>
          <a:chExt cx="0" cy="0"/>
        </a:xfrm>
      </p:grpSpPr>
      <p:sp>
        <p:nvSpPr>
          <p:cNvPr id="803" name="Google Shape;803;g10261951b80_0_2073"/>
          <p:cNvSpPr>
            <a:spLocks noGrp="1"/>
          </p:cNvSpPr>
          <p:nvPr>
            <p:ph type="pic" idx="2"/>
          </p:nvPr>
        </p:nvSpPr>
        <p:spPr>
          <a:xfrm>
            <a:off x="0" y="0"/>
            <a:ext cx="9144000" cy="6858000"/>
          </a:xfrm>
          <a:prstGeom prst="rect">
            <a:avLst/>
          </a:prstGeom>
          <a:solidFill>
            <a:srgbClr val="F2F2F2"/>
          </a:solidFill>
          <a:ln>
            <a:noFill/>
          </a:ln>
        </p:spPr>
        <p:txBody>
          <a:bodyPr spcFirstLastPara="1" wrap="square" lIns="0" tIns="0" rIns="0" bIns="0" anchor="t" anchorCtr="0">
            <a:noAutofit/>
          </a:bodyPr>
          <a:lstStyle>
            <a:lvl1pPr marR="0" lvl="0" algn="l" rtl="0">
              <a:spcBef>
                <a:spcPts val="900"/>
              </a:spcBef>
              <a:spcAft>
                <a:spcPts val="0"/>
              </a:spcAft>
              <a:buClr>
                <a:schemeClr val="dk1"/>
              </a:buClr>
              <a:buSzPts val="1800"/>
              <a:buFont typeface="Arial"/>
              <a:buNone/>
              <a:defRPr sz="1350" b="0" i="0" u="none" strike="noStrike" cap="none">
                <a:solidFill>
                  <a:schemeClr val="dk1"/>
                </a:solidFill>
                <a:latin typeface="Arial"/>
                <a:ea typeface="Arial"/>
                <a:cs typeface="Arial"/>
                <a:sym typeface="Arial"/>
              </a:defRPr>
            </a:lvl1pPr>
            <a:lvl2pPr marR="0" lvl="1" algn="l" rtl="0">
              <a:spcBef>
                <a:spcPts val="450"/>
              </a:spcBef>
              <a:spcAft>
                <a:spcPts val="0"/>
              </a:spcAft>
              <a:buClr>
                <a:schemeClr val="dk1"/>
              </a:buClr>
              <a:buSzPts val="1600"/>
              <a:buFont typeface="Arial"/>
              <a:buChar char="–"/>
              <a:defRPr sz="1200" b="0" i="0" u="none" strike="noStrike" cap="none">
                <a:solidFill>
                  <a:schemeClr val="dk1"/>
                </a:solidFill>
                <a:latin typeface="Arial"/>
                <a:ea typeface="Arial"/>
                <a:cs typeface="Arial"/>
                <a:sym typeface="Arial"/>
              </a:defRPr>
            </a:lvl2pPr>
            <a:lvl3pPr marR="0" lvl="2" algn="l" rtl="0">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3pPr>
            <a:lvl4pPr marR="0" lvl="3" algn="l" rtl="0">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4pPr>
            <a:lvl5pPr marR="0" lvl="4" algn="l" rtl="0">
              <a:spcBef>
                <a:spcPts val="225"/>
              </a:spcBef>
              <a:spcAft>
                <a:spcPts val="0"/>
              </a:spcAft>
              <a:buClr>
                <a:schemeClr val="dk1"/>
              </a:buClr>
              <a:buSzPts val="1400"/>
              <a:buFont typeface="Arial"/>
              <a:buChar char="»"/>
              <a:defRPr sz="1050" b="0" i="0" u="none" strike="noStrike" cap="none">
                <a:solidFill>
                  <a:schemeClr val="dk1"/>
                </a:solidFill>
                <a:latin typeface="Arial"/>
                <a:ea typeface="Arial"/>
                <a:cs typeface="Arial"/>
                <a:sym typeface="Arial"/>
              </a:defRPr>
            </a:lvl5pPr>
            <a:lvl6pPr marR="0" lvl="5"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6pPr>
            <a:lvl7pPr marR="0" lvl="6"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7pPr>
            <a:lvl8pPr marR="0" lvl="7"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8pPr>
            <a:lvl9pPr marR="0" lvl="8"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9pPr>
          </a:lstStyle>
          <a:p>
            <a:r>
              <a:rPr lang="en-US"/>
              <a:t>Click icon to add picture</a:t>
            </a:r>
            <a:endParaRPr/>
          </a:p>
        </p:txBody>
      </p:sp>
      <p:sp>
        <p:nvSpPr>
          <p:cNvPr id="804" name="Google Shape;804;g10261951b80_0_2073"/>
          <p:cNvSpPr txBox="1">
            <a:spLocks noGrp="1"/>
          </p:cNvSpPr>
          <p:nvPr>
            <p:ph type="title"/>
          </p:nvPr>
        </p:nvSpPr>
        <p:spPr>
          <a:xfrm>
            <a:off x="457200" y="1986731"/>
            <a:ext cx="8229600" cy="1021500"/>
          </a:xfrm>
          <a:prstGeom prst="rect">
            <a:avLst/>
          </a:prstGeom>
          <a:noFill/>
          <a:ln>
            <a:noFill/>
          </a:ln>
        </p:spPr>
        <p:txBody>
          <a:bodyPr spcFirstLastPara="1" wrap="square" lIns="0" tIns="0" rIns="0" bIns="0" anchor="t" anchorCtr="0">
            <a:noAutofit/>
          </a:bodyPr>
          <a:lstStyle>
            <a:lvl1pPr lvl="0" algn="ctr" rtl="0">
              <a:lnSpc>
                <a:spcPct val="80000"/>
              </a:lnSpc>
              <a:spcBef>
                <a:spcPts val="0"/>
              </a:spcBef>
              <a:spcAft>
                <a:spcPts val="0"/>
              </a:spcAft>
              <a:buClr>
                <a:schemeClr val="lt1"/>
              </a:buClr>
              <a:buSzPts val="13000"/>
              <a:buFont typeface="Times New Roman"/>
              <a:buNone/>
              <a:defRPr sz="9750" b="1" i="1" cap="none">
                <a:solidFill>
                  <a:schemeClr val="lt1"/>
                </a:solidFill>
                <a:latin typeface="Times New Roman"/>
                <a:ea typeface="Times New Roman"/>
                <a:cs typeface="Times New Roman"/>
                <a:sym typeface="Times New Roman"/>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pic>
        <p:nvPicPr>
          <p:cNvPr id="805" name="Google Shape;805;g10261951b80_0_2073" descr="/Users/mmarosz/Desktop/GoGoGo/MC_BRAND/11. Final Logo Files/MCbrand_Logo_Horizontal/Digital/MCbrand_Logo_Horizontal_White.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8" y="6141425"/>
            <a:ext cx="1187935" cy="419180"/>
          </a:xfrm>
          <a:prstGeom prst="rect">
            <a:avLst/>
          </a:prstGeom>
          <a:noFill/>
          <a:ln>
            <a:noFill/>
          </a:ln>
        </p:spPr>
      </p:pic>
    </p:spTree>
    <p:extLst>
      <p:ext uri="{BB962C8B-B14F-4D97-AF65-F5344CB8AC3E}">
        <p14:creationId xmlns:p14="http://schemas.microsoft.com/office/powerpoint/2010/main" val="504729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Open 2">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986737"/>
            <a:ext cx="8229600" cy="1021541"/>
          </a:xfrm>
        </p:spPr>
        <p:txBody>
          <a:bodyPr/>
          <a:lstStyle>
            <a:lvl1pPr algn="ctr">
              <a:defRPr sz="9750" b="1" i="1" cap="none">
                <a:solidFill>
                  <a:schemeClr val="bg1"/>
                </a:solidFill>
                <a:latin typeface="Times New Roman" charset="0"/>
                <a:ea typeface="Times New Roman" charset="0"/>
                <a:cs typeface="Times New Roman" charset="0"/>
              </a:defRPr>
            </a:lvl1pPr>
          </a:lstStyle>
          <a:p>
            <a:r>
              <a:rPr lang="en-US"/>
              <a:t>Title</a:t>
            </a:r>
          </a:p>
        </p:txBody>
      </p:sp>
      <p:pic>
        <p:nvPicPr>
          <p:cNvPr id="5" name="MCbrand_Logo_Horizontal_White.png" descr="/Users/mmarosz/Desktop/GoGoGo/MC_NEW_BRAND/11. Final Logo Files/Horizontal/Digital/MCbrand_Logo_Horizontal_White.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2886966" y="4346219"/>
            <a:ext cx="3370072" cy="1189178"/>
          </a:xfrm>
          <a:prstGeom prst="rect">
            <a:avLst/>
          </a:prstGeom>
        </p:spPr>
      </p:pic>
    </p:spTree>
    <p:extLst>
      <p:ext uri="{BB962C8B-B14F-4D97-AF65-F5344CB8AC3E}">
        <p14:creationId xmlns:p14="http://schemas.microsoft.com/office/powerpoint/2010/main" val="36867668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ext with Narrow Chevron">
    <p:spTree>
      <p:nvGrpSpPr>
        <p:cNvPr id="1" name=""/>
        <p:cNvGrpSpPr/>
        <p:nvPr/>
      </p:nvGrpSpPr>
      <p:grpSpPr>
        <a:xfrm>
          <a:off x="0" y="0"/>
          <a:ext cx="0" cy="0"/>
          <a:chOff x="0" y="0"/>
          <a:chExt cx="0" cy="0"/>
        </a:xfrm>
      </p:grpSpPr>
      <p:sp>
        <p:nvSpPr>
          <p:cNvPr id="26" name="Picture Placeholder 25"/>
          <p:cNvSpPr>
            <a:spLocks noGrp="1"/>
          </p:cNvSpPr>
          <p:nvPr>
            <p:ph type="pic" sz="quarter" idx="20"/>
          </p:nvPr>
        </p:nvSpPr>
        <p:spPr>
          <a:xfrm>
            <a:off x="6929614" y="0"/>
            <a:ext cx="2214386" cy="6858000"/>
          </a:xfrm>
          <a:custGeom>
            <a:avLst/>
            <a:gdLst>
              <a:gd name="connsiteX0" fmla="*/ 0 w 2214386"/>
              <a:gd name="connsiteY0" fmla="*/ 0 h 6858000"/>
              <a:gd name="connsiteX1" fmla="*/ 2214386 w 2214386"/>
              <a:gd name="connsiteY1" fmla="*/ 0 h 6858000"/>
              <a:gd name="connsiteX2" fmla="*/ 2214386 w 2214386"/>
              <a:gd name="connsiteY2" fmla="*/ 6858000 h 6858000"/>
              <a:gd name="connsiteX3" fmla="*/ 0 w 2214386"/>
              <a:gd name="connsiteY3" fmla="*/ 6858000 h 6858000"/>
              <a:gd name="connsiteX4" fmla="*/ 1061832 w 2214386"/>
              <a:gd name="connsiteY4" fmla="*/ 3429001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386" h="6858000">
                <a:moveTo>
                  <a:pt x="0" y="0"/>
                </a:moveTo>
                <a:lnTo>
                  <a:pt x="2214386" y="0"/>
                </a:lnTo>
                <a:lnTo>
                  <a:pt x="2214386" y="6858000"/>
                </a:lnTo>
                <a:lnTo>
                  <a:pt x="0" y="6858000"/>
                </a:lnTo>
                <a:lnTo>
                  <a:pt x="1061832" y="3429001"/>
                </a:lnTo>
                <a:close/>
              </a:path>
            </a:pathLst>
          </a:custGeom>
          <a:solidFill>
            <a:schemeClr val="bg1">
              <a:lumMod val="95000"/>
            </a:schemeClr>
          </a:solidFill>
        </p:spPr>
        <p:txBody>
          <a:bodyPr wrap="square">
            <a:noAutofit/>
          </a:bodyPr>
          <a:lstStyle>
            <a:lvl1pPr marL="0" indent="0">
              <a:buFont typeface="Arial" charset="0"/>
              <a:buNone/>
              <a:defRPr/>
            </a:lvl1pPr>
          </a:lstStyle>
          <a:p>
            <a:r>
              <a:rPr lang="en-US"/>
              <a:t>Click icon to add picture</a:t>
            </a:r>
          </a:p>
        </p:txBody>
      </p:sp>
      <p:sp>
        <p:nvSpPr>
          <p:cNvPr id="20" name="Content Placeholder 2"/>
          <p:cNvSpPr>
            <a:spLocks noGrp="1"/>
          </p:cNvSpPr>
          <p:nvPr>
            <p:ph idx="1"/>
          </p:nvPr>
        </p:nvSpPr>
        <p:spPr>
          <a:xfrm>
            <a:off x="457200" y="2039938"/>
            <a:ext cx="6236566" cy="3941762"/>
          </a:xfrm>
        </p:spPr>
        <p:txBody>
          <a:bodyPr>
            <a:noAutofit/>
          </a:bodyPr>
          <a:lstStyle>
            <a:lvl1pPr marL="171450" indent="-171450">
              <a:spcBef>
                <a:spcPts val="900"/>
              </a:spcBef>
              <a:buSzPct val="100000"/>
              <a:defRPr/>
            </a:lvl1pPr>
            <a:lvl2pPr marL="391716" indent="-176213">
              <a:buFont typeface="Arial" charset="0"/>
              <a:buChar char="•"/>
              <a:tabLst/>
              <a:defRPr/>
            </a:lvl2pPr>
            <a:lvl3pPr marL="647700" indent="-176213">
              <a:tabLst/>
              <a:defRPr/>
            </a:lvl3pPr>
            <a:lvl4pPr marL="903685" indent="-167879">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Title 1"/>
          <p:cNvSpPr>
            <a:spLocks noGrp="1"/>
          </p:cNvSpPr>
          <p:nvPr>
            <p:ph type="title" hasCustomPrompt="1"/>
          </p:nvPr>
        </p:nvSpPr>
        <p:spPr>
          <a:xfrm>
            <a:off x="457200" y="794814"/>
            <a:ext cx="6236566" cy="1033986"/>
          </a:xfrm>
        </p:spPr>
        <p:txBody>
          <a:bodyPr>
            <a:noAutofit/>
          </a:bodyPr>
          <a:lstStyle>
            <a:lvl1pPr>
              <a:defRPr/>
            </a:lvl1pPr>
          </a:lstStyle>
          <a:p>
            <a:r>
              <a:rPr lang="en-US"/>
              <a:t>Slide Title</a:t>
            </a:r>
          </a:p>
        </p:txBody>
      </p:sp>
      <p:sp>
        <p:nvSpPr>
          <p:cNvPr id="22" name="Text Placeholder 7"/>
          <p:cNvSpPr>
            <a:spLocks noGrp="1"/>
          </p:cNvSpPr>
          <p:nvPr>
            <p:ph type="body" sz="quarter" idx="13"/>
          </p:nvPr>
        </p:nvSpPr>
        <p:spPr>
          <a:xfrm>
            <a:off x="457200" y="491625"/>
            <a:ext cx="6236566" cy="212725"/>
          </a:xfrm>
        </p:spPr>
        <p:txBody>
          <a:bodyPr anchor="b">
            <a:noAutofit/>
          </a:bodyPr>
          <a:lstStyle>
            <a:lvl1pPr marL="0" indent="0">
              <a:spcBef>
                <a:spcPts val="0"/>
              </a:spcBef>
              <a:buFont typeface="Arial" charset="0"/>
              <a:buNone/>
              <a:defRPr sz="1050" cap="all" baseline="0">
                <a:solidFill>
                  <a:srgbClr val="8F95A1"/>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5417282" y="6156245"/>
            <a:ext cx="1187934" cy="419180"/>
          </a:xfrm>
          <a:prstGeom prst="rect">
            <a:avLst/>
          </a:prstGeom>
        </p:spPr>
      </p:pic>
    </p:spTree>
    <p:extLst>
      <p:ext uri="{BB962C8B-B14F-4D97-AF65-F5344CB8AC3E}">
        <p14:creationId xmlns:p14="http://schemas.microsoft.com/office/powerpoint/2010/main" val="2160721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_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94814"/>
            <a:ext cx="8229600" cy="1033986"/>
          </a:xfrm>
        </p:spPr>
        <p:txBody>
          <a:bodyPr>
            <a:noAutofit/>
          </a:bodyPr>
          <a:lstStyle>
            <a:lvl1pPr>
              <a:defRPr/>
            </a:lvl1pPr>
          </a:lstStyle>
          <a:p>
            <a:r>
              <a:rPr lang="en-US"/>
              <a:t>Slide Title</a:t>
            </a:r>
          </a:p>
        </p:txBody>
      </p:sp>
      <p:sp>
        <p:nvSpPr>
          <p:cNvPr id="3" name="Content Placeholder 2"/>
          <p:cNvSpPr>
            <a:spLocks noGrp="1"/>
          </p:cNvSpPr>
          <p:nvPr>
            <p:ph idx="1"/>
          </p:nvPr>
        </p:nvSpPr>
        <p:spPr>
          <a:xfrm>
            <a:off x="457200" y="2039938"/>
            <a:ext cx="8229600" cy="3941762"/>
          </a:xfrm>
        </p:spPr>
        <p:txBody>
          <a:bodyPr>
            <a:noAutofit/>
          </a:bodyPr>
          <a:lstStyle>
            <a:lvl1pPr marL="228600" indent="-228600">
              <a:spcBef>
                <a:spcPts val="1200"/>
              </a:spcBef>
              <a:defRPr sz="1800"/>
            </a:lvl1pPr>
            <a:lvl2pPr marL="522288" indent="-234950">
              <a:buFont typeface="Arial" charset="0"/>
              <a:buChar char="•"/>
              <a:tabLst/>
              <a:defRPr sz="1600"/>
            </a:lvl2pPr>
            <a:lvl3pPr marL="863600" indent="-234950">
              <a:tabLst/>
              <a:defRPr sz="1600"/>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pic>
        <p:nvPicPr>
          <p:cNvPr id="13"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13747493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Text with Title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94814"/>
            <a:ext cx="8229600" cy="1033986"/>
          </a:xfrm>
        </p:spPr>
        <p:txBody>
          <a:bodyPr/>
          <a:lstStyle>
            <a:lvl1pPr>
              <a:defRPr/>
            </a:lvl1pPr>
          </a:lstStyle>
          <a:p>
            <a:r>
              <a:rPr lang="en-US"/>
              <a:t>Slide Title</a:t>
            </a:r>
          </a:p>
        </p:txBody>
      </p:sp>
      <p:sp>
        <p:nvSpPr>
          <p:cNvPr id="9"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pic>
        <p:nvPicPr>
          <p:cNvPr id="8"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12614061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1_Text with Intro and 2 Columns">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2" y="2743200"/>
            <a:ext cx="3941445" cy="3238500"/>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p:cNvSpPr>
            <a:spLocks noGrp="1"/>
          </p:cNvSpPr>
          <p:nvPr>
            <p:ph idx="14"/>
          </p:nvPr>
        </p:nvSpPr>
        <p:spPr>
          <a:xfrm>
            <a:off x="4754880" y="2743200"/>
            <a:ext cx="3931920" cy="3238500"/>
          </a:xfrm>
        </p:spPr>
        <p:txBody>
          <a:bodyPr>
            <a:noAutofit/>
          </a:bodyPr>
          <a:lstStyle>
            <a:lvl1pPr marL="228600" indent="-228600">
              <a:spcBef>
                <a:spcPts val="1200"/>
              </a:spcBef>
              <a:buSzPct val="12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hasCustomPrompt="1"/>
          </p:nvPr>
        </p:nvSpPr>
        <p:spPr>
          <a:xfrm>
            <a:off x="457200" y="794818"/>
            <a:ext cx="8229600" cy="517519"/>
          </a:xfrm>
        </p:spPr>
        <p:txBody>
          <a:bodyPr/>
          <a:lstStyle>
            <a:lvl1pPr>
              <a:defRPr/>
            </a:lvl1pPr>
          </a:lstStyle>
          <a:p>
            <a:r>
              <a:rPr lang="en-US"/>
              <a:t>Slide Title</a:t>
            </a:r>
          </a:p>
        </p:txBody>
      </p:sp>
      <p:sp>
        <p:nvSpPr>
          <p:cNvPr id="8"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sp>
        <p:nvSpPr>
          <p:cNvPr id="10" name="Content Placeholder 2"/>
          <p:cNvSpPr>
            <a:spLocks noGrp="1"/>
          </p:cNvSpPr>
          <p:nvPr>
            <p:ph idx="15"/>
          </p:nvPr>
        </p:nvSpPr>
        <p:spPr>
          <a:xfrm>
            <a:off x="457200" y="1532471"/>
            <a:ext cx="8229600" cy="1134533"/>
          </a:xfrm>
        </p:spPr>
        <p:txBody>
          <a:bodyPr>
            <a:noAutofit/>
          </a:bodyPr>
          <a:lstStyle>
            <a:lvl1pPr marL="0" indent="0">
              <a:spcBef>
                <a:spcPts val="1200"/>
              </a:spcBef>
              <a:buSzPct val="100000"/>
              <a:buFontTx/>
              <a:buNone/>
              <a:defRPr b="1"/>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p:txBody>
      </p:sp>
      <p:pic>
        <p:nvPicPr>
          <p:cNvPr id="17"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7622860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Text with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2" y="2039938"/>
            <a:ext cx="3941445" cy="3941762"/>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idx="14"/>
          </p:nvPr>
        </p:nvSpPr>
        <p:spPr>
          <a:xfrm>
            <a:off x="4754880" y="2039938"/>
            <a:ext cx="3931920" cy="3941762"/>
          </a:xfrm>
        </p:spPr>
        <p:txBody>
          <a:bodyPr>
            <a:noAutofit/>
          </a:bodyPr>
          <a:lstStyle>
            <a:lvl1pPr marL="228600" indent="-228600">
              <a:spcBef>
                <a:spcPts val="1200"/>
              </a:spcBef>
              <a:buSzPct val="12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itle 1"/>
          <p:cNvSpPr>
            <a:spLocks noGrp="1"/>
          </p:cNvSpPr>
          <p:nvPr>
            <p:ph type="title" hasCustomPrompt="1"/>
          </p:nvPr>
        </p:nvSpPr>
        <p:spPr>
          <a:xfrm>
            <a:off x="457200" y="794814"/>
            <a:ext cx="8229600" cy="1033986"/>
          </a:xfrm>
        </p:spPr>
        <p:txBody>
          <a:bodyPr>
            <a:noAutofit/>
          </a:bodyPr>
          <a:lstStyle>
            <a:lvl1pPr>
              <a:defRPr/>
            </a:lvl1pPr>
          </a:lstStyle>
          <a:p>
            <a:r>
              <a:rPr lang="en-US"/>
              <a:t>Slide Title</a:t>
            </a:r>
          </a:p>
        </p:txBody>
      </p:sp>
      <p:sp>
        <p:nvSpPr>
          <p:cNvPr id="13"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chemeClr val="tx1">
                    <a:lumMod val="60000"/>
                    <a:lumOff val="40000"/>
                  </a:schemeClr>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29962728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Text with 2 Columns/Quot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2" y="2039938"/>
            <a:ext cx="3941445" cy="3941762"/>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idx="14"/>
          </p:nvPr>
        </p:nvSpPr>
        <p:spPr>
          <a:xfrm>
            <a:off x="4754880" y="2039938"/>
            <a:ext cx="3931920" cy="3941762"/>
          </a:xfrm>
          <a:noFill/>
          <a:ln>
            <a:noFill/>
          </a:ln>
        </p:spPr>
        <p:style>
          <a:lnRef idx="2">
            <a:schemeClr val="accent1">
              <a:shade val="50000"/>
            </a:schemeClr>
          </a:lnRef>
          <a:fillRef idx="1">
            <a:schemeClr val="accent1"/>
          </a:fillRef>
          <a:effectRef idx="0">
            <a:schemeClr val="accent1"/>
          </a:effectRef>
          <a:fontRef idx="none"/>
        </p:style>
        <p:txBody>
          <a:bodyPr lIns="182880" tIns="182880" rIns="182880" bIns="182880" anchor="ctr" anchorCtr="0">
            <a:noAutofit/>
          </a:bodyPr>
          <a:lstStyle>
            <a:lvl1pPr marL="0" indent="0">
              <a:spcBef>
                <a:spcPts val="1200"/>
              </a:spcBef>
              <a:buSzPct val="120000"/>
              <a:buFontTx/>
              <a:buNone/>
              <a:defRPr sz="2400" b="1" i="1">
                <a:solidFill>
                  <a:schemeClr val="tx1"/>
                </a:solidFill>
                <a:latin typeface="Times New Roman"/>
                <a:cs typeface="Times New Roman"/>
              </a:defRPr>
            </a:lvl1pPr>
            <a:lvl2pPr marL="287338" indent="0">
              <a:buFontTx/>
              <a:buNone/>
              <a:tabLst/>
              <a:defRPr b="1" i="1">
                <a:latin typeface="Times New Roman"/>
                <a:cs typeface="Times New Roman"/>
              </a:defRPr>
            </a:lvl2pPr>
            <a:lvl3pPr marL="628650" indent="0">
              <a:buFontTx/>
              <a:buNone/>
              <a:tabLst/>
              <a:defRPr b="1" i="1">
                <a:latin typeface="Times New Roman"/>
                <a:cs typeface="Times New Roman"/>
              </a:defRPr>
            </a:lvl3pPr>
            <a:lvl4pPr marL="981075" indent="0">
              <a:buFontTx/>
              <a:buNone/>
              <a:tabLst/>
              <a:defRPr b="1" i="1">
                <a:latin typeface="Times New Roman"/>
                <a:cs typeface="Times New Roman"/>
              </a:defRPr>
            </a:lvl4pPr>
          </a:lstStyle>
          <a:p>
            <a:pPr lvl="0"/>
            <a:r>
              <a:rPr lang="en-US"/>
              <a:t>Click to edit Master text styles</a:t>
            </a:r>
          </a:p>
        </p:txBody>
      </p:sp>
      <p:sp>
        <p:nvSpPr>
          <p:cNvPr id="12" name="Title 1"/>
          <p:cNvSpPr>
            <a:spLocks noGrp="1"/>
          </p:cNvSpPr>
          <p:nvPr>
            <p:ph type="title" hasCustomPrompt="1"/>
          </p:nvPr>
        </p:nvSpPr>
        <p:spPr>
          <a:xfrm>
            <a:off x="457200" y="794814"/>
            <a:ext cx="8229600" cy="1033986"/>
          </a:xfrm>
        </p:spPr>
        <p:txBody>
          <a:bodyPr/>
          <a:lstStyle>
            <a:lvl1pPr>
              <a:defRPr/>
            </a:lvl1pPr>
          </a:lstStyle>
          <a:p>
            <a:r>
              <a:rPr lang="en-US"/>
              <a:t>Slide Title</a:t>
            </a:r>
          </a:p>
        </p:txBody>
      </p:sp>
      <p:sp>
        <p:nvSpPr>
          <p:cNvPr id="13"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pic>
        <p:nvPicPr>
          <p:cNvPr id="11"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37910883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Text with 3 Image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039938"/>
            <a:ext cx="4419600" cy="3942292"/>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1"/>
          <p:cNvSpPr>
            <a:spLocks noGrp="1"/>
          </p:cNvSpPr>
          <p:nvPr>
            <p:ph type="title" hasCustomPrompt="1"/>
          </p:nvPr>
        </p:nvSpPr>
        <p:spPr>
          <a:xfrm>
            <a:off x="457200" y="794814"/>
            <a:ext cx="8229600" cy="1059386"/>
          </a:xfrm>
        </p:spPr>
        <p:txBody>
          <a:bodyPr>
            <a:noAutofit/>
          </a:bodyPr>
          <a:lstStyle>
            <a:lvl1pPr>
              <a:defRPr/>
            </a:lvl1pPr>
          </a:lstStyle>
          <a:p>
            <a:r>
              <a:rPr lang="en-US"/>
              <a:t>Slide Title</a:t>
            </a:r>
          </a:p>
        </p:txBody>
      </p:sp>
      <p:sp>
        <p:nvSpPr>
          <p:cNvPr id="10" name="Text Placeholder 7"/>
          <p:cNvSpPr>
            <a:spLocks noGrp="1"/>
          </p:cNvSpPr>
          <p:nvPr>
            <p:ph type="body" sz="quarter" idx="13"/>
          </p:nvPr>
        </p:nvSpPr>
        <p:spPr>
          <a:xfrm>
            <a:off x="457200" y="491623"/>
            <a:ext cx="82296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sp>
        <p:nvSpPr>
          <p:cNvPr id="4" name="Picture Placeholder 3"/>
          <p:cNvSpPr>
            <a:spLocks noGrp="1"/>
          </p:cNvSpPr>
          <p:nvPr>
            <p:ph type="pic" sz="quarter" idx="16"/>
          </p:nvPr>
        </p:nvSpPr>
        <p:spPr>
          <a:xfrm>
            <a:off x="5148265" y="2039941"/>
            <a:ext cx="3538537" cy="1998663"/>
          </a:xfrm>
          <a:solidFill>
            <a:schemeClr val="bg1">
              <a:lumMod val="85000"/>
            </a:schemeClr>
          </a:solidFill>
        </p:spPr>
        <p:txBody>
          <a:bodyPr/>
          <a:lstStyle>
            <a:lvl1pPr marL="0" indent="0">
              <a:buFontTx/>
              <a:buNone/>
              <a:defRPr/>
            </a:lvl1pPr>
          </a:lstStyle>
          <a:p>
            <a:r>
              <a:rPr lang="en-US"/>
              <a:t>Click icon to add picture</a:t>
            </a:r>
          </a:p>
        </p:txBody>
      </p:sp>
      <p:sp>
        <p:nvSpPr>
          <p:cNvPr id="14" name="Picture Placeholder 3"/>
          <p:cNvSpPr>
            <a:spLocks noGrp="1"/>
          </p:cNvSpPr>
          <p:nvPr>
            <p:ph type="pic" sz="quarter" idx="17"/>
          </p:nvPr>
        </p:nvSpPr>
        <p:spPr>
          <a:xfrm>
            <a:off x="5148266" y="4191004"/>
            <a:ext cx="1642003" cy="1639665"/>
          </a:xfrm>
          <a:solidFill>
            <a:schemeClr val="bg1">
              <a:lumMod val="85000"/>
            </a:schemeClr>
          </a:solidFill>
        </p:spPr>
        <p:txBody>
          <a:bodyPr/>
          <a:lstStyle>
            <a:lvl1pPr marL="0" indent="0">
              <a:buFontTx/>
              <a:buNone/>
              <a:defRPr/>
            </a:lvl1pPr>
          </a:lstStyle>
          <a:p>
            <a:r>
              <a:rPr lang="en-US"/>
              <a:t>Click icon to add picture</a:t>
            </a:r>
          </a:p>
        </p:txBody>
      </p:sp>
      <p:sp>
        <p:nvSpPr>
          <p:cNvPr id="15" name="Picture Placeholder 3"/>
          <p:cNvSpPr>
            <a:spLocks noGrp="1"/>
          </p:cNvSpPr>
          <p:nvPr>
            <p:ph type="pic" sz="quarter" idx="18"/>
          </p:nvPr>
        </p:nvSpPr>
        <p:spPr>
          <a:xfrm>
            <a:off x="6951135" y="4191004"/>
            <a:ext cx="1735667" cy="1639665"/>
          </a:xfrm>
          <a:solidFill>
            <a:schemeClr val="bg1">
              <a:lumMod val="85000"/>
            </a:schemeClr>
          </a:solidFill>
        </p:spPr>
        <p:txBody>
          <a:bodyPr/>
          <a:lstStyle>
            <a:lvl1pPr marL="0" indent="0">
              <a:buFontTx/>
              <a:buNone/>
              <a:defRPr/>
            </a:lvl1pPr>
          </a:lstStyle>
          <a:p>
            <a:r>
              <a:rPr lang="en-US"/>
              <a:t>Click icon to add picture</a:t>
            </a:r>
          </a:p>
        </p:txBody>
      </p:sp>
      <p:pic>
        <p:nvPicPr>
          <p:cNvPr id="12"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14790629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1_Text with Wide Chevron">
    <p:spTree>
      <p:nvGrpSpPr>
        <p:cNvPr id="1" name=""/>
        <p:cNvGrpSpPr/>
        <p:nvPr/>
      </p:nvGrpSpPr>
      <p:grpSpPr>
        <a:xfrm>
          <a:off x="0" y="0"/>
          <a:ext cx="0" cy="0"/>
          <a:chOff x="0" y="0"/>
          <a:chExt cx="0" cy="0"/>
        </a:xfrm>
      </p:grpSpPr>
      <p:sp>
        <p:nvSpPr>
          <p:cNvPr id="15" name="Picture Placeholder 14"/>
          <p:cNvSpPr>
            <a:spLocks noGrp="1"/>
          </p:cNvSpPr>
          <p:nvPr>
            <p:ph type="pic" sz="quarter" idx="20"/>
          </p:nvPr>
        </p:nvSpPr>
        <p:spPr>
          <a:xfrm>
            <a:off x="4017432" y="0"/>
            <a:ext cx="5126568" cy="6858000"/>
          </a:xfrm>
          <a:custGeom>
            <a:avLst/>
            <a:gdLst>
              <a:gd name="connsiteX0" fmla="*/ 0 w 5126568"/>
              <a:gd name="connsiteY0" fmla="*/ 0 h 6858000"/>
              <a:gd name="connsiteX1" fmla="*/ 2535768 w 5126568"/>
              <a:gd name="connsiteY1" fmla="*/ 0 h 6858000"/>
              <a:gd name="connsiteX2" fmla="*/ 4114800 w 5126568"/>
              <a:gd name="connsiteY2" fmla="*/ 0 h 6858000"/>
              <a:gd name="connsiteX3" fmla="*/ 5126568 w 5126568"/>
              <a:gd name="connsiteY3" fmla="*/ 0 h 6858000"/>
              <a:gd name="connsiteX4" fmla="*/ 5126568 w 5126568"/>
              <a:gd name="connsiteY4" fmla="*/ 6858000 h 6858000"/>
              <a:gd name="connsiteX5" fmla="*/ 4114800 w 5126568"/>
              <a:gd name="connsiteY5" fmla="*/ 6858000 h 6858000"/>
              <a:gd name="connsiteX6" fmla="*/ 2535768 w 5126568"/>
              <a:gd name="connsiteY6" fmla="*/ 6858000 h 6858000"/>
              <a:gd name="connsiteX7" fmla="*/ 0 w 5126568"/>
              <a:gd name="connsiteY7" fmla="*/ 6858000 h 6858000"/>
              <a:gd name="connsiteX8" fmla="*/ 1061832 w 5126568"/>
              <a:gd name="connsiteY8" fmla="*/ 342900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26568" h="6858000">
                <a:moveTo>
                  <a:pt x="0" y="0"/>
                </a:moveTo>
                <a:lnTo>
                  <a:pt x="2535768" y="0"/>
                </a:lnTo>
                <a:lnTo>
                  <a:pt x="4114800" y="0"/>
                </a:lnTo>
                <a:lnTo>
                  <a:pt x="5126568" y="0"/>
                </a:lnTo>
                <a:lnTo>
                  <a:pt x="5126568" y="6858000"/>
                </a:lnTo>
                <a:lnTo>
                  <a:pt x="4114800" y="6858000"/>
                </a:lnTo>
                <a:lnTo>
                  <a:pt x="2535768" y="6858000"/>
                </a:lnTo>
                <a:lnTo>
                  <a:pt x="0" y="6858000"/>
                </a:lnTo>
                <a:lnTo>
                  <a:pt x="1061832" y="3429001"/>
                </a:lnTo>
                <a:close/>
              </a:path>
            </a:pathLst>
          </a:custGeom>
          <a:solidFill>
            <a:schemeClr val="bg1">
              <a:lumMod val="95000"/>
            </a:schemeClr>
          </a:solidFill>
        </p:spPr>
        <p:txBody>
          <a:bodyPr wrap="square">
            <a:noAutofit/>
          </a:bodyPr>
          <a:lstStyle>
            <a:lvl1pPr marL="0" indent="0">
              <a:buFont typeface="Arial" charset="0"/>
              <a:buNone/>
              <a:defRPr/>
            </a:lvl1pPr>
          </a:lstStyle>
          <a:p>
            <a:r>
              <a:rPr lang="en-US"/>
              <a:t>Click icon to add picture</a:t>
            </a:r>
          </a:p>
        </p:txBody>
      </p:sp>
      <p:sp>
        <p:nvSpPr>
          <p:cNvPr id="8" name="Content Placeholder 2"/>
          <p:cNvSpPr>
            <a:spLocks noGrp="1"/>
          </p:cNvSpPr>
          <p:nvPr>
            <p:ph idx="1"/>
          </p:nvPr>
        </p:nvSpPr>
        <p:spPr>
          <a:xfrm>
            <a:off x="457202" y="2039938"/>
            <a:ext cx="3941445" cy="3941762"/>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1"/>
          <p:cNvSpPr>
            <a:spLocks noGrp="1"/>
          </p:cNvSpPr>
          <p:nvPr>
            <p:ph type="title" hasCustomPrompt="1"/>
          </p:nvPr>
        </p:nvSpPr>
        <p:spPr>
          <a:xfrm>
            <a:off x="457202" y="794814"/>
            <a:ext cx="3941445" cy="1033986"/>
          </a:xfrm>
        </p:spPr>
        <p:txBody>
          <a:bodyPr>
            <a:noAutofit/>
          </a:bodyPr>
          <a:lstStyle>
            <a:lvl1pPr>
              <a:defRPr/>
            </a:lvl1pPr>
          </a:lstStyle>
          <a:p>
            <a:r>
              <a:rPr lang="en-US"/>
              <a:t>Slide Title</a:t>
            </a:r>
          </a:p>
        </p:txBody>
      </p:sp>
      <p:sp>
        <p:nvSpPr>
          <p:cNvPr id="11" name="Text Placeholder 7"/>
          <p:cNvSpPr>
            <a:spLocks noGrp="1"/>
          </p:cNvSpPr>
          <p:nvPr>
            <p:ph type="body" sz="quarter" idx="13"/>
          </p:nvPr>
        </p:nvSpPr>
        <p:spPr>
          <a:xfrm>
            <a:off x="457200" y="491623"/>
            <a:ext cx="3581400"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2495340" y="6156245"/>
            <a:ext cx="1187934" cy="419180"/>
          </a:xfrm>
          <a:prstGeom prst="rect">
            <a:avLst/>
          </a:prstGeom>
        </p:spPr>
      </p:pic>
    </p:spTree>
    <p:extLst>
      <p:ext uri="{BB962C8B-B14F-4D97-AF65-F5344CB8AC3E}">
        <p14:creationId xmlns:p14="http://schemas.microsoft.com/office/powerpoint/2010/main" val="323269300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1_Text with Narrow Chevron">
    <p:spTree>
      <p:nvGrpSpPr>
        <p:cNvPr id="1" name=""/>
        <p:cNvGrpSpPr/>
        <p:nvPr/>
      </p:nvGrpSpPr>
      <p:grpSpPr>
        <a:xfrm>
          <a:off x="0" y="0"/>
          <a:ext cx="0" cy="0"/>
          <a:chOff x="0" y="0"/>
          <a:chExt cx="0" cy="0"/>
        </a:xfrm>
      </p:grpSpPr>
      <p:sp>
        <p:nvSpPr>
          <p:cNvPr id="26" name="Picture Placeholder 25"/>
          <p:cNvSpPr>
            <a:spLocks noGrp="1"/>
          </p:cNvSpPr>
          <p:nvPr>
            <p:ph type="pic" sz="quarter" idx="20"/>
          </p:nvPr>
        </p:nvSpPr>
        <p:spPr>
          <a:xfrm>
            <a:off x="6929614" y="0"/>
            <a:ext cx="2214386" cy="6858000"/>
          </a:xfrm>
          <a:custGeom>
            <a:avLst/>
            <a:gdLst>
              <a:gd name="connsiteX0" fmla="*/ 0 w 2214386"/>
              <a:gd name="connsiteY0" fmla="*/ 0 h 6858000"/>
              <a:gd name="connsiteX1" fmla="*/ 2214386 w 2214386"/>
              <a:gd name="connsiteY1" fmla="*/ 0 h 6858000"/>
              <a:gd name="connsiteX2" fmla="*/ 2214386 w 2214386"/>
              <a:gd name="connsiteY2" fmla="*/ 6858000 h 6858000"/>
              <a:gd name="connsiteX3" fmla="*/ 0 w 2214386"/>
              <a:gd name="connsiteY3" fmla="*/ 6858000 h 6858000"/>
              <a:gd name="connsiteX4" fmla="*/ 1061832 w 2214386"/>
              <a:gd name="connsiteY4" fmla="*/ 3429001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386" h="6858000">
                <a:moveTo>
                  <a:pt x="0" y="0"/>
                </a:moveTo>
                <a:lnTo>
                  <a:pt x="2214386" y="0"/>
                </a:lnTo>
                <a:lnTo>
                  <a:pt x="2214386" y="6858000"/>
                </a:lnTo>
                <a:lnTo>
                  <a:pt x="0" y="6858000"/>
                </a:lnTo>
                <a:lnTo>
                  <a:pt x="1061832" y="3429001"/>
                </a:lnTo>
                <a:close/>
              </a:path>
            </a:pathLst>
          </a:custGeom>
          <a:solidFill>
            <a:schemeClr val="bg1">
              <a:lumMod val="95000"/>
            </a:schemeClr>
          </a:solidFill>
        </p:spPr>
        <p:txBody>
          <a:bodyPr wrap="square">
            <a:noAutofit/>
          </a:bodyPr>
          <a:lstStyle>
            <a:lvl1pPr marL="0" indent="0">
              <a:buFont typeface="Arial" charset="0"/>
              <a:buNone/>
              <a:defRPr/>
            </a:lvl1pPr>
          </a:lstStyle>
          <a:p>
            <a:r>
              <a:rPr lang="en-US"/>
              <a:t>Click icon to add picture</a:t>
            </a:r>
          </a:p>
        </p:txBody>
      </p:sp>
      <p:sp>
        <p:nvSpPr>
          <p:cNvPr id="20" name="Content Placeholder 2"/>
          <p:cNvSpPr>
            <a:spLocks noGrp="1"/>
          </p:cNvSpPr>
          <p:nvPr>
            <p:ph idx="1"/>
          </p:nvPr>
        </p:nvSpPr>
        <p:spPr>
          <a:xfrm>
            <a:off x="457200" y="2039938"/>
            <a:ext cx="6236566" cy="3941762"/>
          </a:xfrm>
        </p:spPr>
        <p:txBody>
          <a:bodyPr>
            <a:noAutofit/>
          </a:bodyPr>
          <a:lstStyle>
            <a:lvl1pPr marL="228600" indent="-228600">
              <a:spcBef>
                <a:spcPts val="1200"/>
              </a:spcBef>
              <a:buSzPct val="100000"/>
              <a:defRPr/>
            </a:lvl1pPr>
            <a:lvl2pPr marL="522288" indent="-234950">
              <a:buFont typeface="Arial" charset="0"/>
              <a:buChar char="•"/>
              <a:tabLst/>
              <a:defRPr/>
            </a:lvl2pPr>
            <a:lvl3pPr marL="863600" indent="-234950">
              <a:tabLst/>
              <a:defRPr/>
            </a:lvl3pPr>
            <a:lvl4pPr marL="1204913" indent="-223838">
              <a:tabLst/>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Title 1"/>
          <p:cNvSpPr>
            <a:spLocks noGrp="1"/>
          </p:cNvSpPr>
          <p:nvPr>
            <p:ph type="title" hasCustomPrompt="1"/>
          </p:nvPr>
        </p:nvSpPr>
        <p:spPr>
          <a:xfrm>
            <a:off x="457200" y="794814"/>
            <a:ext cx="6236566" cy="1033986"/>
          </a:xfrm>
        </p:spPr>
        <p:txBody>
          <a:bodyPr>
            <a:noAutofit/>
          </a:bodyPr>
          <a:lstStyle>
            <a:lvl1pPr>
              <a:defRPr/>
            </a:lvl1pPr>
          </a:lstStyle>
          <a:p>
            <a:r>
              <a:rPr lang="en-US"/>
              <a:t>Slide Title</a:t>
            </a:r>
          </a:p>
        </p:txBody>
      </p:sp>
      <p:sp>
        <p:nvSpPr>
          <p:cNvPr id="22" name="Text Placeholder 7"/>
          <p:cNvSpPr>
            <a:spLocks noGrp="1"/>
          </p:cNvSpPr>
          <p:nvPr>
            <p:ph type="body" sz="quarter" idx="13"/>
          </p:nvPr>
        </p:nvSpPr>
        <p:spPr>
          <a:xfrm>
            <a:off x="457200" y="491623"/>
            <a:ext cx="6236566" cy="212725"/>
          </a:xfrm>
        </p:spPr>
        <p:txBody>
          <a:bodyPr anchor="b">
            <a:noAutofit/>
          </a:bodyPr>
          <a:lstStyle>
            <a:lvl1pPr marL="0" indent="0">
              <a:spcBef>
                <a:spcPts val="0"/>
              </a:spcBef>
              <a:buFont typeface="Arial" charset="0"/>
              <a:buNone/>
              <a:defRPr sz="1400" cap="all" baseline="0">
                <a:solidFill>
                  <a:srgbClr val="8F95A1"/>
                </a:solidFill>
              </a:defRPr>
            </a:lvl1pPr>
          </a:lstStyle>
          <a:p>
            <a:pPr lvl="0"/>
            <a:r>
              <a:rPr lang="en-US"/>
              <a:t>Click to edit Master text styles</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5417282" y="6156245"/>
            <a:ext cx="1187934" cy="419180"/>
          </a:xfrm>
          <a:prstGeom prst="rect">
            <a:avLst/>
          </a:prstGeom>
        </p:spPr>
      </p:pic>
    </p:spTree>
    <p:extLst>
      <p:ext uri="{BB962C8B-B14F-4D97-AF65-F5344CB8AC3E}">
        <p14:creationId xmlns:p14="http://schemas.microsoft.com/office/powerpoint/2010/main" val="11409913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1_Closing Slide Red 1">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16375"/>
            <a:ext cx="8229600" cy="1021541"/>
          </a:xfrm>
        </p:spPr>
        <p:txBody>
          <a:bodyPr anchor="ctr"/>
          <a:lstStyle>
            <a:lvl1pPr algn="ctr">
              <a:defRPr sz="8000" b="1" i="1" cap="none">
                <a:solidFill>
                  <a:schemeClr val="bg1"/>
                </a:solidFill>
                <a:latin typeface="Times New Roman" charset="0"/>
                <a:ea typeface="Times New Roman" charset="0"/>
                <a:cs typeface="Times New Roman" charset="0"/>
              </a:defRPr>
            </a:lvl1pPr>
          </a:lstStyle>
          <a:p>
            <a:r>
              <a:rPr lang="en-US"/>
              <a:t>Closing</a:t>
            </a:r>
          </a:p>
        </p:txBody>
      </p:sp>
    </p:spTree>
    <p:extLst>
      <p:ext uri="{BB962C8B-B14F-4D97-AF65-F5344CB8AC3E}">
        <p14:creationId xmlns:p14="http://schemas.microsoft.com/office/powerpoint/2010/main" val="4063286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p:bg>
      <p:bgPr>
        <a:solidFill>
          <a:schemeClr val="bg1"/>
        </a:solidFill>
        <a:effectLst/>
      </p:bgPr>
    </p:bg>
    <p:spTree>
      <p:nvGrpSpPr>
        <p:cNvPr id="1" name=""/>
        <p:cNvGrpSpPr/>
        <p:nvPr/>
      </p:nvGrpSpPr>
      <p:grpSpPr>
        <a:xfrm>
          <a:off x="0" y="0"/>
          <a:ext cx="0" cy="0"/>
          <a:chOff x="0" y="0"/>
          <a:chExt cx="0" cy="0"/>
        </a:xfrm>
      </p:grpSpPr>
      <p:sp>
        <p:nvSpPr>
          <p:cNvPr id="12" name="Freeform 11"/>
          <p:cNvSpPr/>
          <p:nvPr/>
        </p:nvSpPr>
        <p:spPr>
          <a:xfrm>
            <a:off x="4" y="0"/>
            <a:ext cx="1473997" cy="6858000"/>
          </a:xfrm>
          <a:custGeom>
            <a:avLst/>
            <a:gdLst>
              <a:gd name="connsiteX0" fmla="*/ 0 w 1473997"/>
              <a:gd name="connsiteY0" fmla="*/ 0 h 6858000"/>
              <a:gd name="connsiteX1" fmla="*/ 412165 w 1473997"/>
              <a:gd name="connsiteY1" fmla="*/ 0 h 6858000"/>
              <a:gd name="connsiteX2" fmla="*/ 1473997 w 1473997"/>
              <a:gd name="connsiteY2" fmla="*/ 3429001 h 6858000"/>
              <a:gd name="connsiteX3" fmla="*/ 412165 w 1473997"/>
              <a:gd name="connsiteY3" fmla="*/ 6858000 h 6858000"/>
              <a:gd name="connsiteX4" fmla="*/ 0 w 1473997"/>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997" h="6858000">
                <a:moveTo>
                  <a:pt x="0" y="0"/>
                </a:moveTo>
                <a:lnTo>
                  <a:pt x="412165" y="0"/>
                </a:lnTo>
                <a:lnTo>
                  <a:pt x="1473997" y="3429001"/>
                </a:lnTo>
                <a:lnTo>
                  <a:pt x="412165" y="6858000"/>
                </a:lnTo>
                <a:lnTo>
                  <a:pt x="0" y="685800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sz="1350"/>
          </a:p>
        </p:txBody>
      </p:sp>
      <p:sp>
        <p:nvSpPr>
          <p:cNvPr id="14" name="Title 1"/>
          <p:cNvSpPr>
            <a:spLocks noGrp="1"/>
          </p:cNvSpPr>
          <p:nvPr>
            <p:ph type="ctrTitle" hasCustomPrompt="1"/>
          </p:nvPr>
        </p:nvSpPr>
        <p:spPr>
          <a:xfrm>
            <a:off x="2041944" y="1723296"/>
            <a:ext cx="6931038" cy="1622095"/>
          </a:xfrm>
        </p:spPr>
        <p:txBody>
          <a:bodyPr anchor="b"/>
          <a:lstStyle>
            <a:lvl1pPr>
              <a:lnSpc>
                <a:spcPct val="90000"/>
              </a:lnSpc>
              <a:defRPr sz="3300" b="1" i="0" cap="all" baseline="0">
                <a:solidFill>
                  <a:schemeClr val="tx1"/>
                </a:solidFill>
                <a:latin typeface="Arial Black"/>
                <a:ea typeface="Arial Black" charset="0"/>
                <a:cs typeface="Arial Black"/>
              </a:defRPr>
            </a:lvl1pPr>
          </a:lstStyle>
          <a:p>
            <a:r>
              <a:rPr lang="en-US"/>
              <a:t>PRESENTATION </a:t>
            </a:r>
            <a:br>
              <a:rPr lang="en-US"/>
            </a:br>
            <a:r>
              <a:rPr lang="en-US"/>
              <a:t>TITLE TITLE</a:t>
            </a:r>
          </a:p>
        </p:txBody>
      </p:sp>
      <p:sp>
        <p:nvSpPr>
          <p:cNvPr id="15" name="Subtitle 2"/>
          <p:cNvSpPr>
            <a:spLocks noGrp="1"/>
          </p:cNvSpPr>
          <p:nvPr>
            <p:ph type="subTitle" idx="1" hasCustomPrompt="1"/>
          </p:nvPr>
        </p:nvSpPr>
        <p:spPr>
          <a:xfrm>
            <a:off x="2041947" y="3552090"/>
            <a:ext cx="6931037" cy="1164794"/>
          </a:xfrm>
        </p:spPr>
        <p:txBody>
          <a:bodyPr>
            <a:normAutofit/>
          </a:bodyPr>
          <a:lstStyle>
            <a:lvl1pPr marL="0" marR="0" indent="0" algn="l" defTabSz="342900" rtl="0" eaLnBrk="1" fontAlgn="auto" latinLnBrk="0" hangingPunct="1">
              <a:lnSpc>
                <a:spcPct val="90000"/>
              </a:lnSpc>
              <a:spcBef>
                <a:spcPts val="900"/>
              </a:spcBef>
              <a:spcAft>
                <a:spcPts val="0"/>
              </a:spcAft>
              <a:buClrTx/>
              <a:buSzPct val="100000"/>
              <a:buFontTx/>
              <a:buNone/>
              <a:tabLst/>
              <a:defRPr sz="2400" b="0" i="0" cap="none" spc="0" baseline="0">
                <a:solidFill>
                  <a:schemeClr val="tx1"/>
                </a:solidFill>
                <a:latin typeface="Times New Roman"/>
                <a:cs typeface="Times New Roman"/>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Presentation Subtitle</a:t>
            </a:r>
          </a:p>
        </p:txBody>
      </p:sp>
      <p:pic>
        <p:nvPicPr>
          <p:cNvPr id="8"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
        <p:nvSpPr>
          <p:cNvPr id="9" name="Text Placeholder 41"/>
          <p:cNvSpPr>
            <a:spLocks noGrp="1"/>
          </p:cNvSpPr>
          <p:nvPr>
            <p:ph type="body" sz="quarter" idx="21" hasCustomPrompt="1"/>
          </p:nvPr>
        </p:nvSpPr>
        <p:spPr>
          <a:xfrm>
            <a:off x="2041947" y="4878364"/>
            <a:ext cx="4018408" cy="253877"/>
          </a:xfrm>
        </p:spPr>
        <p:txBody>
          <a:bodyPr>
            <a:noAutofit/>
          </a:bodyPr>
          <a:lstStyle>
            <a:lvl1pPr marL="0" indent="0">
              <a:spcBef>
                <a:spcPts val="0"/>
              </a:spcBef>
              <a:buFont typeface="Arial" charset="0"/>
              <a:buNone/>
              <a:defRPr sz="1050" b="1" cap="none"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NAME</a:t>
            </a:r>
          </a:p>
        </p:txBody>
      </p:sp>
      <p:sp>
        <p:nvSpPr>
          <p:cNvPr id="10" name="Text Placeholder 41"/>
          <p:cNvSpPr>
            <a:spLocks noGrp="1"/>
          </p:cNvSpPr>
          <p:nvPr>
            <p:ph type="body" sz="quarter" idx="22" hasCustomPrompt="1"/>
          </p:nvPr>
        </p:nvSpPr>
        <p:spPr>
          <a:xfrm>
            <a:off x="2041947" y="5140706"/>
            <a:ext cx="4018408" cy="253877"/>
          </a:xfrm>
        </p:spPr>
        <p:txBody>
          <a:bodyPr>
            <a:noAutofit/>
          </a:bodyPr>
          <a:lstStyle>
            <a:lvl1pPr marL="0" indent="0">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p:txBody>
      </p:sp>
      <p:sp>
        <p:nvSpPr>
          <p:cNvPr id="11" name="Text Placeholder 41"/>
          <p:cNvSpPr>
            <a:spLocks noGrp="1"/>
          </p:cNvSpPr>
          <p:nvPr>
            <p:ph type="body" sz="quarter" idx="23" hasCustomPrompt="1"/>
          </p:nvPr>
        </p:nvSpPr>
        <p:spPr>
          <a:xfrm>
            <a:off x="2041947" y="5572508"/>
            <a:ext cx="4018408" cy="253877"/>
          </a:xfrm>
        </p:spPr>
        <p:txBody>
          <a:bodyPr>
            <a:noAutofit/>
          </a:bodyPr>
          <a:lstStyle>
            <a:lvl1pPr marL="0" indent="0">
              <a:spcBef>
                <a:spcPts val="0"/>
              </a:spcBef>
              <a:buFont typeface="Arial" charset="0"/>
              <a:buNone/>
              <a:defRPr sz="1050" b="1" cap="none"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NAME</a:t>
            </a:r>
          </a:p>
        </p:txBody>
      </p:sp>
      <p:sp>
        <p:nvSpPr>
          <p:cNvPr id="13" name="Text Placeholder 41"/>
          <p:cNvSpPr>
            <a:spLocks noGrp="1"/>
          </p:cNvSpPr>
          <p:nvPr>
            <p:ph type="body" sz="quarter" idx="24" hasCustomPrompt="1"/>
          </p:nvPr>
        </p:nvSpPr>
        <p:spPr>
          <a:xfrm>
            <a:off x="2041947" y="5834850"/>
            <a:ext cx="4018408" cy="253877"/>
          </a:xfrm>
        </p:spPr>
        <p:txBody>
          <a:bodyPr>
            <a:noAutofit/>
          </a:bodyPr>
          <a:lstStyle>
            <a:lvl1pPr marL="0" indent="0">
              <a:spcBef>
                <a:spcPts val="0"/>
              </a:spcBef>
              <a:buFont typeface="Arial" charset="0"/>
              <a:buNone/>
              <a:defRPr sz="900" baseline="0"/>
            </a:lvl1pPr>
            <a:lvl2pPr marL="7144" indent="0">
              <a:buNone/>
              <a:defRPr sz="1200"/>
            </a:lvl2pPr>
            <a:lvl3pPr marL="685800" indent="0">
              <a:buNone/>
              <a:defRPr sz="1200"/>
            </a:lvl3pPr>
            <a:lvl4pPr marL="1028700" indent="0">
              <a:buNone/>
              <a:defRPr sz="1200"/>
            </a:lvl4pPr>
            <a:lvl5pPr marL="1371600" indent="0">
              <a:buNone/>
              <a:defRPr sz="1200"/>
            </a:lvl5pPr>
          </a:lstStyle>
          <a:p>
            <a:pPr lvl="0"/>
            <a:r>
              <a:rPr lang="en-US"/>
              <a:t>Title</a:t>
            </a:r>
          </a:p>
        </p:txBody>
      </p:sp>
    </p:spTree>
    <p:extLst>
      <p:ext uri="{BB962C8B-B14F-4D97-AF65-F5344CB8AC3E}">
        <p14:creationId xmlns:p14="http://schemas.microsoft.com/office/powerpoint/2010/main" val="3376287917"/>
      </p:ext>
    </p:extLst>
  </p:cSld>
  <p:clrMapOvr>
    <a:masterClrMapping/>
  </p:clrMapOvr>
  <p:transition spd="slow">
    <p:wipe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1_Closing Red ">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1195580" y="0"/>
            <a:ext cx="2670586" cy="6858000"/>
          </a:xfrm>
          <a:custGeom>
            <a:avLst/>
            <a:gdLst>
              <a:gd name="connsiteX0" fmla="*/ 0 w 2670586"/>
              <a:gd name="connsiteY0" fmla="*/ 0 h 6858000"/>
              <a:gd name="connsiteX1" fmla="*/ 263095 w 2670586"/>
              <a:gd name="connsiteY1" fmla="*/ 0 h 6858000"/>
              <a:gd name="connsiteX2" fmla="*/ 273543 w 2670586"/>
              <a:gd name="connsiteY2" fmla="*/ 0 h 6858000"/>
              <a:gd name="connsiteX3" fmla="*/ 537606 w 2670586"/>
              <a:gd name="connsiteY3" fmla="*/ 0 h 6858000"/>
              <a:gd name="connsiteX4" fmla="*/ 1608754 w 2670586"/>
              <a:gd name="connsiteY4" fmla="*/ 0 h 6858000"/>
              <a:gd name="connsiteX5" fmla="*/ 2670586 w 2670586"/>
              <a:gd name="connsiteY5" fmla="*/ 3429001 h 6858000"/>
              <a:gd name="connsiteX6" fmla="*/ 1608754 w 2670586"/>
              <a:gd name="connsiteY6" fmla="*/ 6858000 h 6858000"/>
              <a:gd name="connsiteX7" fmla="*/ 537606 w 2670586"/>
              <a:gd name="connsiteY7" fmla="*/ 6858000 h 6858000"/>
              <a:gd name="connsiteX8" fmla="*/ 273543 w 2670586"/>
              <a:gd name="connsiteY8" fmla="*/ 6858000 h 6858000"/>
              <a:gd name="connsiteX9" fmla="*/ 263095 w 2670586"/>
              <a:gd name="connsiteY9" fmla="*/ 6858000 h 6858000"/>
              <a:gd name="connsiteX10" fmla="*/ 0 w 2670586"/>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70586" h="6858000">
                <a:moveTo>
                  <a:pt x="0" y="0"/>
                </a:moveTo>
                <a:lnTo>
                  <a:pt x="263095" y="0"/>
                </a:lnTo>
                <a:lnTo>
                  <a:pt x="273543" y="0"/>
                </a:lnTo>
                <a:lnTo>
                  <a:pt x="537606" y="0"/>
                </a:lnTo>
                <a:lnTo>
                  <a:pt x="1608754" y="0"/>
                </a:lnTo>
                <a:lnTo>
                  <a:pt x="2670586" y="3429001"/>
                </a:lnTo>
                <a:lnTo>
                  <a:pt x="1608754" y="6858000"/>
                </a:lnTo>
                <a:lnTo>
                  <a:pt x="537606" y="6858000"/>
                </a:lnTo>
                <a:lnTo>
                  <a:pt x="273543" y="6858000"/>
                </a:lnTo>
                <a:lnTo>
                  <a:pt x="263095" y="6858000"/>
                </a:lnTo>
                <a:lnTo>
                  <a:pt x="0" y="685800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1800"/>
          </a:p>
        </p:txBody>
      </p:sp>
      <p:sp>
        <p:nvSpPr>
          <p:cNvPr id="10" name="Title 1"/>
          <p:cNvSpPr>
            <a:spLocks noGrp="1"/>
          </p:cNvSpPr>
          <p:nvPr>
            <p:ph type="ctrTitle"/>
          </p:nvPr>
        </p:nvSpPr>
        <p:spPr>
          <a:xfrm>
            <a:off x="2032002" y="2798756"/>
            <a:ext cx="6654799" cy="1265244"/>
          </a:xfrm>
        </p:spPr>
        <p:txBody>
          <a:bodyPr anchor="t"/>
          <a:lstStyle>
            <a:lvl1pPr algn="ctr">
              <a:lnSpc>
                <a:spcPct val="90000"/>
              </a:lnSpc>
              <a:defRPr sz="8000" b="1" i="1" cap="none" baseline="0">
                <a:solidFill>
                  <a:schemeClr val="tx2"/>
                </a:solidFill>
                <a:latin typeface="Times New Roman"/>
                <a:cs typeface="Times New Roman"/>
              </a:defRPr>
            </a:lvl1pPr>
          </a:lstStyle>
          <a:p>
            <a:r>
              <a:rPr lang="en-US"/>
              <a:t>Click to edit Master title style</a:t>
            </a:r>
          </a:p>
        </p:txBody>
      </p:sp>
      <p:pic>
        <p:nvPicPr>
          <p:cNvPr id="5"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27706216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1_Contact Red">
    <p:spTree>
      <p:nvGrpSpPr>
        <p:cNvPr id="1" name=""/>
        <p:cNvGrpSpPr/>
        <p:nvPr/>
      </p:nvGrpSpPr>
      <p:grpSpPr>
        <a:xfrm>
          <a:off x="0" y="0"/>
          <a:ext cx="0" cy="0"/>
          <a:chOff x="0" y="0"/>
          <a:chExt cx="0" cy="0"/>
        </a:xfrm>
      </p:grpSpPr>
      <p:sp>
        <p:nvSpPr>
          <p:cNvPr id="2" name="Pentagon 1"/>
          <p:cNvSpPr/>
          <p:nvPr/>
        </p:nvSpPr>
        <p:spPr>
          <a:xfrm>
            <a:off x="0" y="0"/>
            <a:ext cx="5074920" cy="6873240"/>
          </a:xfrm>
          <a:custGeom>
            <a:avLst/>
            <a:gdLst>
              <a:gd name="connsiteX0" fmla="*/ 0 w 4008120"/>
              <a:gd name="connsiteY0" fmla="*/ 0 h 6858000"/>
              <a:gd name="connsiteX1" fmla="*/ 2004060 w 4008120"/>
              <a:gd name="connsiteY1" fmla="*/ 0 h 6858000"/>
              <a:gd name="connsiteX2" fmla="*/ 4008120 w 4008120"/>
              <a:gd name="connsiteY2" fmla="*/ 3429000 h 6858000"/>
              <a:gd name="connsiteX3" fmla="*/ 2004060 w 4008120"/>
              <a:gd name="connsiteY3" fmla="*/ 6858000 h 6858000"/>
              <a:gd name="connsiteX4" fmla="*/ 0 w 4008120"/>
              <a:gd name="connsiteY4" fmla="*/ 6858000 h 6858000"/>
              <a:gd name="connsiteX5" fmla="*/ 0 w 4008120"/>
              <a:gd name="connsiteY5" fmla="*/ 0 h 6858000"/>
              <a:gd name="connsiteX0" fmla="*/ 0 w 5074920"/>
              <a:gd name="connsiteY0" fmla="*/ 0 h 6858000"/>
              <a:gd name="connsiteX1" fmla="*/ 2004060 w 5074920"/>
              <a:gd name="connsiteY1" fmla="*/ 0 h 6858000"/>
              <a:gd name="connsiteX2" fmla="*/ 5074920 w 5074920"/>
              <a:gd name="connsiteY2" fmla="*/ 3444240 h 6858000"/>
              <a:gd name="connsiteX3" fmla="*/ 2004060 w 5074920"/>
              <a:gd name="connsiteY3" fmla="*/ 6858000 h 6858000"/>
              <a:gd name="connsiteX4" fmla="*/ 0 w 5074920"/>
              <a:gd name="connsiteY4" fmla="*/ 6858000 h 6858000"/>
              <a:gd name="connsiteX5" fmla="*/ 0 w 5074920"/>
              <a:gd name="connsiteY5" fmla="*/ 0 h 6858000"/>
              <a:gd name="connsiteX0" fmla="*/ 0 w 5074920"/>
              <a:gd name="connsiteY0" fmla="*/ 0 h 6858000"/>
              <a:gd name="connsiteX1" fmla="*/ 4015740 w 5074920"/>
              <a:gd name="connsiteY1" fmla="*/ 15240 h 6858000"/>
              <a:gd name="connsiteX2" fmla="*/ 5074920 w 5074920"/>
              <a:gd name="connsiteY2" fmla="*/ 3444240 h 6858000"/>
              <a:gd name="connsiteX3" fmla="*/ 2004060 w 5074920"/>
              <a:gd name="connsiteY3" fmla="*/ 6858000 h 6858000"/>
              <a:gd name="connsiteX4" fmla="*/ 0 w 5074920"/>
              <a:gd name="connsiteY4" fmla="*/ 6858000 h 6858000"/>
              <a:gd name="connsiteX5" fmla="*/ 0 w 5074920"/>
              <a:gd name="connsiteY5" fmla="*/ 0 h 6858000"/>
              <a:gd name="connsiteX0" fmla="*/ 0 w 5074920"/>
              <a:gd name="connsiteY0" fmla="*/ 0 h 6873240"/>
              <a:gd name="connsiteX1" fmla="*/ 4015740 w 5074920"/>
              <a:gd name="connsiteY1" fmla="*/ 15240 h 6873240"/>
              <a:gd name="connsiteX2" fmla="*/ 5074920 w 5074920"/>
              <a:gd name="connsiteY2" fmla="*/ 3444240 h 6873240"/>
              <a:gd name="connsiteX3" fmla="*/ 4015740 w 5074920"/>
              <a:gd name="connsiteY3" fmla="*/ 6873240 h 6873240"/>
              <a:gd name="connsiteX4" fmla="*/ 0 w 5074920"/>
              <a:gd name="connsiteY4" fmla="*/ 6858000 h 6873240"/>
              <a:gd name="connsiteX5" fmla="*/ 0 w 5074920"/>
              <a:gd name="connsiteY5" fmla="*/ 0 h 6873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4920" h="6873240">
                <a:moveTo>
                  <a:pt x="0" y="0"/>
                </a:moveTo>
                <a:lnTo>
                  <a:pt x="4015740" y="15240"/>
                </a:lnTo>
                <a:lnTo>
                  <a:pt x="5074920" y="3444240"/>
                </a:lnTo>
                <a:lnTo>
                  <a:pt x="4015740" y="6873240"/>
                </a:lnTo>
                <a:lnTo>
                  <a:pt x="0" y="6858000"/>
                </a:lnTo>
                <a:lnTo>
                  <a:pt x="0" y="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4" name="Picture 3" descr="MCbrand_Logo_Vertical_PMS_186_PC.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10186" y="2012983"/>
            <a:ext cx="1541541" cy="1987521"/>
          </a:xfrm>
          <a:prstGeom prst="rect">
            <a:avLst/>
          </a:prstGeom>
        </p:spPr>
      </p:pic>
      <p:sp>
        <p:nvSpPr>
          <p:cNvPr id="5" name="Subtitle 2"/>
          <p:cNvSpPr>
            <a:spLocks noGrp="1"/>
          </p:cNvSpPr>
          <p:nvPr>
            <p:ph type="subTitle" idx="1" hasCustomPrompt="1"/>
          </p:nvPr>
        </p:nvSpPr>
        <p:spPr>
          <a:xfrm>
            <a:off x="4861950" y="4656525"/>
            <a:ext cx="4038013" cy="321874"/>
          </a:xfrm>
        </p:spPr>
        <p:txBody>
          <a:bodyPr>
            <a:normAutofit/>
          </a:bodyPr>
          <a:lstStyle>
            <a:lvl1pPr marL="0" indent="0" algn="ctr">
              <a:lnSpc>
                <a:spcPct val="90000"/>
              </a:lnSpc>
              <a:buNone/>
              <a:defRPr sz="1400" b="1" cap="all" spc="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Contact Name</a:t>
            </a:r>
          </a:p>
        </p:txBody>
      </p:sp>
      <p:sp>
        <p:nvSpPr>
          <p:cNvPr id="6" name="Text Placeholder 41"/>
          <p:cNvSpPr>
            <a:spLocks noGrp="1"/>
          </p:cNvSpPr>
          <p:nvPr>
            <p:ph type="body" sz="quarter" idx="19" hasCustomPrompt="1"/>
          </p:nvPr>
        </p:nvSpPr>
        <p:spPr>
          <a:xfrm>
            <a:off x="4861837" y="4978403"/>
            <a:ext cx="4038236" cy="1193801"/>
          </a:xfrm>
        </p:spPr>
        <p:txBody>
          <a:bodyPr>
            <a:noAutofit/>
          </a:bodyPr>
          <a:lstStyle>
            <a:lvl1pPr marL="0" indent="0" algn="ctr">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a:p>
            <a:pPr lvl="0"/>
            <a:r>
              <a:rPr lang="en-US" err="1"/>
              <a:t>email@mercycorps.org</a:t>
            </a:r>
            <a:endParaRPr lang="en-US"/>
          </a:p>
        </p:txBody>
      </p:sp>
    </p:spTree>
    <p:extLst>
      <p:ext uri="{BB962C8B-B14F-4D97-AF65-F5344CB8AC3E}">
        <p14:creationId xmlns:p14="http://schemas.microsoft.com/office/powerpoint/2010/main" val="2943097325"/>
      </p:ext>
    </p:extLst>
  </p:cSld>
  <p:clrMapOvr>
    <a:masterClrMapping/>
  </p:clrMapOvr>
  <p:transition spd="slow">
    <p:wipe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1_Contact with Image">
    <p:spTree>
      <p:nvGrpSpPr>
        <p:cNvPr id="1" name=""/>
        <p:cNvGrpSpPr/>
        <p:nvPr/>
      </p:nvGrpSpPr>
      <p:grpSpPr>
        <a:xfrm>
          <a:off x="0" y="0"/>
          <a:ext cx="0" cy="0"/>
          <a:chOff x="0" y="0"/>
          <a:chExt cx="0" cy="0"/>
        </a:xfrm>
      </p:grpSpPr>
      <p:sp>
        <p:nvSpPr>
          <p:cNvPr id="5" name="Picture Placeholder 11"/>
          <p:cNvSpPr>
            <a:spLocks noGrp="1"/>
          </p:cNvSpPr>
          <p:nvPr>
            <p:ph type="pic" sz="quarter" idx="18"/>
          </p:nvPr>
        </p:nvSpPr>
        <p:spPr>
          <a:xfrm>
            <a:off x="2" y="0"/>
            <a:ext cx="5057819" cy="6858000"/>
          </a:xfrm>
          <a:custGeom>
            <a:avLst/>
            <a:gdLst>
              <a:gd name="connsiteX0" fmla="*/ 0 w 5057819"/>
              <a:gd name="connsiteY0" fmla="*/ 0 h 6858000"/>
              <a:gd name="connsiteX1" fmla="*/ 764166 w 5057819"/>
              <a:gd name="connsiteY1" fmla="*/ 0 h 6858000"/>
              <a:gd name="connsiteX2" fmla="*/ 1589628 w 5057819"/>
              <a:gd name="connsiteY2" fmla="*/ 0 h 6858000"/>
              <a:gd name="connsiteX3" fmla="*/ 1618548 w 5057819"/>
              <a:gd name="connsiteY3" fmla="*/ 0 h 6858000"/>
              <a:gd name="connsiteX4" fmla="*/ 1646238 w 5057819"/>
              <a:gd name="connsiteY4" fmla="*/ 0 h 6858000"/>
              <a:gd name="connsiteX5" fmla="*/ 2660776 w 5057819"/>
              <a:gd name="connsiteY5" fmla="*/ 0 h 6858000"/>
              <a:gd name="connsiteX6" fmla="*/ 2924839 w 5057819"/>
              <a:gd name="connsiteY6" fmla="*/ 0 h 6858000"/>
              <a:gd name="connsiteX7" fmla="*/ 3995987 w 5057819"/>
              <a:gd name="connsiteY7" fmla="*/ 0 h 6858000"/>
              <a:gd name="connsiteX8" fmla="*/ 5057819 w 5057819"/>
              <a:gd name="connsiteY8" fmla="*/ 3429001 h 6858000"/>
              <a:gd name="connsiteX9" fmla="*/ 3995987 w 5057819"/>
              <a:gd name="connsiteY9" fmla="*/ 6858000 h 6858000"/>
              <a:gd name="connsiteX10" fmla="*/ 2924839 w 5057819"/>
              <a:gd name="connsiteY10" fmla="*/ 6858000 h 6858000"/>
              <a:gd name="connsiteX11" fmla="*/ 2660776 w 5057819"/>
              <a:gd name="connsiteY11" fmla="*/ 6858000 h 6858000"/>
              <a:gd name="connsiteX12" fmla="*/ 1646238 w 5057819"/>
              <a:gd name="connsiteY12" fmla="*/ 6858000 h 6858000"/>
              <a:gd name="connsiteX13" fmla="*/ 1618548 w 5057819"/>
              <a:gd name="connsiteY13" fmla="*/ 6858000 h 6858000"/>
              <a:gd name="connsiteX14" fmla="*/ 1589628 w 5057819"/>
              <a:gd name="connsiteY14" fmla="*/ 6858000 h 6858000"/>
              <a:gd name="connsiteX15" fmla="*/ 764166 w 5057819"/>
              <a:gd name="connsiteY15" fmla="*/ 6858000 h 6858000"/>
              <a:gd name="connsiteX16" fmla="*/ 0 w 5057819"/>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057819" h="6858000">
                <a:moveTo>
                  <a:pt x="0" y="0"/>
                </a:moveTo>
                <a:lnTo>
                  <a:pt x="764166" y="0"/>
                </a:lnTo>
                <a:lnTo>
                  <a:pt x="1589628" y="0"/>
                </a:lnTo>
                <a:lnTo>
                  <a:pt x="1618548" y="0"/>
                </a:lnTo>
                <a:lnTo>
                  <a:pt x="1646238" y="0"/>
                </a:lnTo>
                <a:lnTo>
                  <a:pt x="2660776" y="0"/>
                </a:lnTo>
                <a:lnTo>
                  <a:pt x="2924839" y="0"/>
                </a:lnTo>
                <a:lnTo>
                  <a:pt x="3995987" y="0"/>
                </a:lnTo>
                <a:lnTo>
                  <a:pt x="5057819" y="3429001"/>
                </a:lnTo>
                <a:lnTo>
                  <a:pt x="3995987" y="6858000"/>
                </a:lnTo>
                <a:lnTo>
                  <a:pt x="2924839" y="6858000"/>
                </a:lnTo>
                <a:lnTo>
                  <a:pt x="2660776" y="6858000"/>
                </a:lnTo>
                <a:lnTo>
                  <a:pt x="1646238" y="6858000"/>
                </a:lnTo>
                <a:lnTo>
                  <a:pt x="1618548" y="6858000"/>
                </a:lnTo>
                <a:lnTo>
                  <a:pt x="1589628" y="6858000"/>
                </a:lnTo>
                <a:lnTo>
                  <a:pt x="764166" y="6858000"/>
                </a:lnTo>
                <a:lnTo>
                  <a:pt x="0" y="6858000"/>
                </a:lnTo>
                <a:close/>
              </a:path>
            </a:pathLst>
          </a:custGeom>
          <a:solidFill>
            <a:schemeClr val="bg1">
              <a:lumMod val="85000"/>
            </a:schemeClr>
          </a:solidFill>
        </p:spPr>
        <p:txBody>
          <a:bodyPr wrap="square">
            <a:noAutofit/>
          </a:bodyPr>
          <a:lstStyle>
            <a:lvl1pPr marL="0" indent="0" algn="l">
              <a:buFont typeface="Arial" charset="0"/>
              <a:buNone/>
              <a:defRPr/>
            </a:lvl1pPr>
          </a:lstStyle>
          <a:p>
            <a:r>
              <a:rPr lang="en-US"/>
              <a:t>Click icon to add picture</a:t>
            </a:r>
          </a:p>
        </p:txBody>
      </p:sp>
      <p:pic>
        <p:nvPicPr>
          <p:cNvPr id="6" name="Picture 5" descr="MCbrand_Logo_Vertical_PMS_186_PC.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10186" y="2012983"/>
            <a:ext cx="1541541" cy="1987521"/>
          </a:xfrm>
          <a:prstGeom prst="rect">
            <a:avLst/>
          </a:prstGeom>
        </p:spPr>
      </p:pic>
      <p:sp>
        <p:nvSpPr>
          <p:cNvPr id="7" name="Subtitle 2"/>
          <p:cNvSpPr>
            <a:spLocks noGrp="1"/>
          </p:cNvSpPr>
          <p:nvPr>
            <p:ph type="subTitle" idx="1" hasCustomPrompt="1"/>
          </p:nvPr>
        </p:nvSpPr>
        <p:spPr>
          <a:xfrm>
            <a:off x="4861950" y="4656525"/>
            <a:ext cx="4038013" cy="321874"/>
          </a:xfrm>
        </p:spPr>
        <p:txBody>
          <a:bodyPr>
            <a:normAutofit/>
          </a:bodyPr>
          <a:lstStyle>
            <a:lvl1pPr marL="0" indent="0" algn="ctr">
              <a:lnSpc>
                <a:spcPct val="90000"/>
              </a:lnSpc>
              <a:buNone/>
              <a:defRPr sz="1400" b="1" cap="all" spc="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Contact Name</a:t>
            </a:r>
          </a:p>
        </p:txBody>
      </p:sp>
      <p:sp>
        <p:nvSpPr>
          <p:cNvPr id="8" name="Text Placeholder 41"/>
          <p:cNvSpPr>
            <a:spLocks noGrp="1"/>
          </p:cNvSpPr>
          <p:nvPr>
            <p:ph type="body" sz="quarter" idx="19" hasCustomPrompt="1"/>
          </p:nvPr>
        </p:nvSpPr>
        <p:spPr>
          <a:xfrm>
            <a:off x="4861837" y="4978403"/>
            <a:ext cx="4038236" cy="1193801"/>
          </a:xfrm>
        </p:spPr>
        <p:txBody>
          <a:bodyPr>
            <a:noAutofit/>
          </a:bodyPr>
          <a:lstStyle>
            <a:lvl1pPr marL="0" indent="0" algn="ctr">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a:p>
            <a:pPr lvl="0"/>
            <a:r>
              <a:rPr lang="en-US" err="1"/>
              <a:t>email@mercycorps.org</a:t>
            </a:r>
            <a:endParaRPr lang="en-US"/>
          </a:p>
        </p:txBody>
      </p:sp>
    </p:spTree>
    <p:extLst>
      <p:ext uri="{BB962C8B-B14F-4D97-AF65-F5344CB8AC3E}">
        <p14:creationId xmlns:p14="http://schemas.microsoft.com/office/powerpoint/2010/main" val="3006492630"/>
      </p:ext>
    </p:extLst>
  </p:cSld>
  <p:clrMapOvr>
    <a:masterClrMapping/>
  </p:clrMapOvr>
  <p:transition spd="slow">
    <p:wipe dir="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1_Quote">
    <p:spTree>
      <p:nvGrpSpPr>
        <p:cNvPr id="1" name=""/>
        <p:cNvGrpSpPr/>
        <p:nvPr/>
      </p:nvGrpSpPr>
      <p:grpSpPr>
        <a:xfrm>
          <a:off x="0" y="0"/>
          <a:ext cx="0" cy="0"/>
          <a:chOff x="0" y="0"/>
          <a:chExt cx="0" cy="0"/>
        </a:xfrm>
      </p:grpSpPr>
      <p:sp>
        <p:nvSpPr>
          <p:cNvPr id="9" name="Text Placeholder 2"/>
          <p:cNvSpPr>
            <a:spLocks noGrp="1"/>
          </p:cNvSpPr>
          <p:nvPr>
            <p:ph type="body" idx="19"/>
          </p:nvPr>
        </p:nvSpPr>
        <p:spPr>
          <a:xfrm>
            <a:off x="1665625" y="2132476"/>
            <a:ext cx="6659226" cy="1593851"/>
          </a:xfrm>
        </p:spPr>
        <p:txBody>
          <a:bodyPr anchor="t" anchorCtr="0">
            <a:normAutofit/>
          </a:bodyPr>
          <a:lstStyle>
            <a:lvl1pPr marL="0" indent="0">
              <a:buNone/>
              <a:defRPr sz="3200" b="1" i="1">
                <a:solidFill>
                  <a:schemeClr val="tx1"/>
                </a:solidFill>
                <a:latin typeface="Times New Roman" charset="0"/>
                <a:ea typeface="Times New Roman" charset="0"/>
                <a:cs typeface="Times New Roman"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4" name="Picture 1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62001" y="2132473"/>
            <a:ext cx="552450" cy="1593850"/>
          </a:xfrm>
          <a:prstGeom prst="rect">
            <a:avLst/>
          </a:prstGeom>
        </p:spPr>
      </p:pic>
      <p:sp>
        <p:nvSpPr>
          <p:cNvPr id="15" name="Text Placeholder 41"/>
          <p:cNvSpPr>
            <a:spLocks noGrp="1"/>
          </p:cNvSpPr>
          <p:nvPr>
            <p:ph type="body" sz="quarter" idx="20" hasCustomPrompt="1"/>
          </p:nvPr>
        </p:nvSpPr>
        <p:spPr>
          <a:xfrm>
            <a:off x="1665625" y="3886200"/>
            <a:ext cx="6659226" cy="228600"/>
          </a:xfrm>
        </p:spPr>
        <p:txBody>
          <a:bodyPr>
            <a:noAutofit/>
          </a:bodyPr>
          <a:lstStyle>
            <a:lvl1pPr marL="0" indent="0">
              <a:spcBef>
                <a:spcPts val="0"/>
              </a:spcBef>
              <a:buFont typeface="Arial" charset="0"/>
              <a:buNone/>
              <a:defRPr sz="1100" baseline="0">
                <a:solidFill>
                  <a:srgbClr val="96979B"/>
                </a:solidFill>
              </a:defRPr>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Attribution here</a:t>
            </a:r>
          </a:p>
        </p:txBody>
      </p:sp>
      <p:pic>
        <p:nvPicPr>
          <p:cNvPr id="7" name="MCbrand_Logo_Horizontal_PMS_186_PC.png" descr="/Users/mmarosz/Desktop/GoGoGo/MC_NEW_BRAND/11. Final Logo Files/Horizontal/Digital/MCbrand_Logo_Horizontal_PMS_186_PC.png"/>
          <p:cNvPicPr>
            <a:picLocks noChangeAspect="1"/>
          </p:cNvPicPr>
          <p:nvPr/>
        </p:nvPicPr>
        <p:blipFill>
          <a:blip r:embed="rId3" r:link="rId4"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62923907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1_Quote 2">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65625" y="2335674"/>
            <a:ext cx="6299054" cy="1101797"/>
          </a:xfrm>
        </p:spPr>
        <p:txBody>
          <a:bodyPr anchor="ctr">
            <a:normAutofit/>
          </a:bodyPr>
          <a:lstStyle>
            <a:lvl1pPr marL="0" indent="0">
              <a:buNone/>
              <a:defRPr sz="1800" i="0">
                <a:solidFill>
                  <a:schemeClr val="tx1"/>
                </a:solidFill>
                <a:latin typeface="+mn-lt"/>
                <a:ea typeface="Times New Roman" charset="0"/>
                <a:cs typeface="Times New Roman"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73668" y="2335674"/>
            <a:ext cx="381898" cy="1101797"/>
          </a:xfrm>
          <a:prstGeom prst="rect">
            <a:avLst/>
          </a:prstGeom>
        </p:spPr>
      </p:pic>
      <p:sp>
        <p:nvSpPr>
          <p:cNvPr id="9" name="Text Placeholder 2"/>
          <p:cNvSpPr>
            <a:spLocks noGrp="1"/>
          </p:cNvSpPr>
          <p:nvPr>
            <p:ph type="body" idx="13"/>
          </p:nvPr>
        </p:nvSpPr>
        <p:spPr>
          <a:xfrm>
            <a:off x="1665625" y="762004"/>
            <a:ext cx="6299054" cy="1101797"/>
          </a:xfrm>
        </p:spPr>
        <p:txBody>
          <a:bodyPr anchor="ctr">
            <a:normAutofit/>
          </a:bodyPr>
          <a:lstStyle>
            <a:lvl1pPr marL="0" indent="0">
              <a:buNone/>
              <a:defRPr sz="2400" b="1" i="1">
                <a:solidFill>
                  <a:schemeClr val="tx1"/>
                </a:solidFill>
                <a:latin typeface="Times New Roman"/>
                <a:ea typeface="Times New Roman" charset="0"/>
                <a:cs typeface="Times New Roman"/>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Text Placeholder 2"/>
          <p:cNvSpPr>
            <a:spLocks noGrp="1"/>
          </p:cNvSpPr>
          <p:nvPr>
            <p:ph type="body" idx="14"/>
          </p:nvPr>
        </p:nvSpPr>
        <p:spPr>
          <a:xfrm>
            <a:off x="1665625" y="4191004"/>
            <a:ext cx="6299054" cy="1101797"/>
          </a:xfrm>
        </p:spPr>
        <p:txBody>
          <a:bodyPr anchor="ctr">
            <a:normAutofit/>
          </a:bodyPr>
          <a:lstStyle>
            <a:lvl1pPr marL="0" indent="0">
              <a:buNone/>
              <a:defRPr sz="1800" i="0">
                <a:solidFill>
                  <a:schemeClr val="tx1"/>
                </a:solidFill>
                <a:latin typeface="+mn-lt"/>
                <a:ea typeface="Times New Roman" charset="0"/>
                <a:cs typeface="Times New Roman"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3" name="Picture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73668" y="4191004"/>
            <a:ext cx="381898" cy="1101797"/>
          </a:xfrm>
          <a:prstGeom prst="rect">
            <a:avLst/>
          </a:prstGeom>
        </p:spPr>
      </p:pic>
      <p:pic>
        <p:nvPicPr>
          <p:cNvPr id="12" name="MCbrand_Logo_Horizontal_PMS_186_PC.png" descr="/Users/mmarosz/Desktop/GoGoGo/MC_NEW_BRAND/11. Final Logo Files/Horizontal/Digital/MCbrand_Logo_Horizontal_PMS_186_PC.png"/>
          <p:cNvPicPr>
            <a:picLocks noChangeAspect="1"/>
          </p:cNvPicPr>
          <p:nvPr/>
        </p:nvPicPr>
        <p:blipFill>
          <a:blip r:embed="rId3" r:link="rId4"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35332999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ext with 2 Columns">
  <p:cSld name="2_Text with 2 Columns">
    <p:spTree>
      <p:nvGrpSpPr>
        <p:cNvPr id="1" name="Shape 159"/>
        <p:cNvGrpSpPr/>
        <p:nvPr/>
      </p:nvGrpSpPr>
      <p:grpSpPr>
        <a:xfrm>
          <a:off x="0" y="0"/>
          <a:ext cx="0" cy="0"/>
          <a:chOff x="0" y="0"/>
          <a:chExt cx="0" cy="0"/>
        </a:xfrm>
      </p:grpSpPr>
      <p:sp>
        <p:nvSpPr>
          <p:cNvPr id="160" name="Google Shape;160;p29"/>
          <p:cNvSpPr txBox="1">
            <a:spLocks noGrp="1"/>
          </p:cNvSpPr>
          <p:nvPr>
            <p:ph type="body" idx="1"/>
          </p:nvPr>
        </p:nvSpPr>
        <p:spPr>
          <a:xfrm>
            <a:off x="457200" y="2039939"/>
            <a:ext cx="3941400" cy="3941600"/>
          </a:xfrm>
          <a:prstGeom prst="rect">
            <a:avLst/>
          </a:prstGeom>
          <a:noFill/>
          <a:ln>
            <a:noFill/>
          </a:ln>
        </p:spPr>
        <p:txBody>
          <a:bodyPr spcFirstLastPara="1" wrap="square" lIns="0" tIns="0" rIns="0" bIns="0" anchor="t" anchorCtr="0">
            <a:noAutofit/>
          </a:bodyPr>
          <a:lstStyle>
            <a:lvl1pPr marL="457200" lvl="0" indent="-342900" algn="l" rtl="0">
              <a:spcBef>
                <a:spcPts val="1200"/>
              </a:spcBef>
              <a:spcAft>
                <a:spcPts val="0"/>
              </a:spcAft>
              <a:buClr>
                <a:schemeClr val="dk1"/>
              </a:buClr>
              <a:buSzPts val="1800"/>
              <a:buFont typeface="Arial"/>
              <a:buChar char="•"/>
              <a:defRPr/>
            </a:lvl1pPr>
            <a:lvl2pPr marL="914400" lvl="1" indent="-330200" algn="l" rtl="0">
              <a:spcBef>
                <a:spcPts val="600"/>
              </a:spcBef>
              <a:spcAft>
                <a:spcPts val="0"/>
              </a:spcAft>
              <a:buClr>
                <a:schemeClr val="dk1"/>
              </a:buClr>
              <a:buSzPts val="1600"/>
              <a:buFont typeface="Arial"/>
              <a:buChar char="•"/>
              <a:defRPr/>
            </a:lvl2pPr>
            <a:lvl3pPr marL="1371600" lvl="2" indent="-317500" algn="l" rtl="0">
              <a:spcBef>
                <a:spcPts val="300"/>
              </a:spcBef>
              <a:spcAft>
                <a:spcPts val="0"/>
              </a:spcAft>
              <a:buClr>
                <a:schemeClr val="dk1"/>
              </a:buClr>
              <a:buSzPts val="1400"/>
              <a:buChar char="•"/>
              <a:defRPr/>
            </a:lvl3pPr>
            <a:lvl4pPr marL="1828800" lvl="3" indent="-317500" algn="l" rtl="0">
              <a:spcBef>
                <a:spcPts val="300"/>
              </a:spcBef>
              <a:spcAft>
                <a:spcPts val="0"/>
              </a:spcAft>
              <a:buClr>
                <a:schemeClr val="dk1"/>
              </a:buClr>
              <a:buSzPts val="14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sp>
        <p:nvSpPr>
          <p:cNvPr id="161" name="Google Shape;161;p29"/>
          <p:cNvSpPr txBox="1">
            <a:spLocks noGrp="1"/>
          </p:cNvSpPr>
          <p:nvPr>
            <p:ph type="body" idx="2"/>
          </p:nvPr>
        </p:nvSpPr>
        <p:spPr>
          <a:xfrm>
            <a:off x="4754880" y="2039939"/>
            <a:ext cx="3931800" cy="3941600"/>
          </a:xfrm>
          <a:prstGeom prst="rect">
            <a:avLst/>
          </a:prstGeom>
          <a:noFill/>
          <a:ln>
            <a:noFill/>
          </a:ln>
        </p:spPr>
        <p:txBody>
          <a:bodyPr spcFirstLastPara="1" wrap="square" lIns="0" tIns="0" rIns="0" bIns="0" anchor="t" anchorCtr="0">
            <a:noAutofit/>
          </a:bodyPr>
          <a:lstStyle>
            <a:lvl1pPr marL="457200" lvl="0" indent="-365760" algn="l" rtl="0">
              <a:spcBef>
                <a:spcPts val="1200"/>
              </a:spcBef>
              <a:spcAft>
                <a:spcPts val="0"/>
              </a:spcAft>
              <a:buClr>
                <a:schemeClr val="dk1"/>
              </a:buClr>
              <a:buSzPts val="2160"/>
              <a:buFont typeface="Arial"/>
              <a:buChar char="•"/>
              <a:defRPr/>
            </a:lvl1pPr>
            <a:lvl2pPr marL="914400" lvl="1" indent="-330200" algn="l" rtl="0">
              <a:spcBef>
                <a:spcPts val="600"/>
              </a:spcBef>
              <a:spcAft>
                <a:spcPts val="0"/>
              </a:spcAft>
              <a:buClr>
                <a:schemeClr val="dk1"/>
              </a:buClr>
              <a:buSzPts val="1600"/>
              <a:buFont typeface="Arial"/>
              <a:buChar char="•"/>
              <a:defRPr/>
            </a:lvl2pPr>
            <a:lvl3pPr marL="1371600" lvl="2" indent="-317500" algn="l" rtl="0">
              <a:spcBef>
                <a:spcPts val="300"/>
              </a:spcBef>
              <a:spcAft>
                <a:spcPts val="0"/>
              </a:spcAft>
              <a:buClr>
                <a:schemeClr val="dk1"/>
              </a:buClr>
              <a:buSzPts val="1400"/>
              <a:buChar char="•"/>
              <a:defRPr/>
            </a:lvl3pPr>
            <a:lvl4pPr marL="1828800" lvl="3" indent="-317500" algn="l" rtl="0">
              <a:spcBef>
                <a:spcPts val="300"/>
              </a:spcBef>
              <a:spcAft>
                <a:spcPts val="0"/>
              </a:spcAft>
              <a:buClr>
                <a:schemeClr val="dk1"/>
              </a:buClr>
              <a:buSzPts val="14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sp>
        <p:nvSpPr>
          <p:cNvPr id="162" name="Google Shape;162;p29"/>
          <p:cNvSpPr txBox="1">
            <a:spLocks noGrp="1"/>
          </p:cNvSpPr>
          <p:nvPr>
            <p:ph type="title"/>
          </p:nvPr>
        </p:nvSpPr>
        <p:spPr>
          <a:xfrm>
            <a:off x="457200" y="794815"/>
            <a:ext cx="8229600" cy="1034000"/>
          </a:xfrm>
          <a:prstGeom prst="rect">
            <a:avLst/>
          </a:prstGeom>
          <a:noFill/>
          <a:ln>
            <a:noFill/>
          </a:ln>
        </p:spPr>
        <p:txBody>
          <a:bodyPr spcFirstLastPara="1" wrap="square" lIns="0" tIns="0" rIns="0" bIns="0" anchor="t" anchorCtr="0">
            <a:noAutofit/>
          </a:bodyPr>
          <a:lstStyle>
            <a:lvl1pPr lvl="0" algn="l" rtl="0">
              <a:lnSpc>
                <a:spcPct val="80000"/>
              </a:lnSpc>
              <a:spcBef>
                <a:spcPts val="0"/>
              </a:spcBef>
              <a:spcAft>
                <a:spcPts val="0"/>
              </a:spcAft>
              <a:buClr>
                <a:schemeClr val="dk2"/>
              </a:buClr>
              <a:buSzPts val="4400"/>
              <a:buFont typeface="Times New Roman"/>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163" name="Google Shape;163;p29"/>
          <p:cNvSpPr txBox="1">
            <a:spLocks noGrp="1"/>
          </p:cNvSpPr>
          <p:nvPr>
            <p:ph type="body" idx="3"/>
          </p:nvPr>
        </p:nvSpPr>
        <p:spPr>
          <a:xfrm>
            <a:off x="457200" y="491619"/>
            <a:ext cx="8229600" cy="212800"/>
          </a:xfrm>
          <a:prstGeom prst="rect">
            <a:avLst/>
          </a:prstGeom>
          <a:noFill/>
          <a:ln>
            <a:noFill/>
          </a:ln>
        </p:spPr>
        <p:txBody>
          <a:bodyPr spcFirstLastPara="1" wrap="square" lIns="0" tIns="0" rIns="0" bIns="0" anchor="b" anchorCtr="0">
            <a:noAutofit/>
          </a:bodyPr>
          <a:lstStyle>
            <a:lvl1pPr marL="457200" lvl="0" indent="-228600" algn="l" rtl="0">
              <a:spcBef>
                <a:spcPts val="0"/>
              </a:spcBef>
              <a:spcAft>
                <a:spcPts val="0"/>
              </a:spcAft>
              <a:buClr>
                <a:srgbClr val="8E94A0"/>
              </a:buClr>
              <a:buSzPts val="1400"/>
              <a:buFont typeface="Arial"/>
              <a:buNone/>
              <a:defRPr sz="1400" cap="none">
                <a:solidFill>
                  <a:srgbClr val="8E94A0"/>
                </a:solidFill>
              </a:defRPr>
            </a:lvl1pPr>
            <a:lvl2pPr marL="914400" lvl="1" indent="-342900" algn="l" rtl="0">
              <a:spcBef>
                <a:spcPts val="600"/>
              </a:spcBef>
              <a:spcAft>
                <a:spcPts val="0"/>
              </a:spcAft>
              <a:buClr>
                <a:schemeClr val="dk1"/>
              </a:buClr>
              <a:buSzPts val="1800"/>
              <a:buChar char="–"/>
              <a:defRPr/>
            </a:lvl2pPr>
            <a:lvl3pPr marL="1371600" lvl="2" indent="-342900" algn="l" rtl="0">
              <a:spcBef>
                <a:spcPts val="300"/>
              </a:spcBef>
              <a:spcAft>
                <a:spcPts val="0"/>
              </a:spcAft>
              <a:buClr>
                <a:schemeClr val="dk1"/>
              </a:buClr>
              <a:buSzPts val="1800"/>
              <a:buChar char="•"/>
              <a:defRPr/>
            </a:lvl3pPr>
            <a:lvl4pPr marL="1828800" lvl="3" indent="-342900" algn="l" rtl="0">
              <a:spcBef>
                <a:spcPts val="300"/>
              </a:spcBef>
              <a:spcAft>
                <a:spcPts val="0"/>
              </a:spcAft>
              <a:buClr>
                <a:schemeClr val="dk1"/>
              </a:buClr>
              <a:buSzPts val="18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pic>
        <p:nvPicPr>
          <p:cNvPr id="164" name="Google Shape;164;p29"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6" y="6141430"/>
            <a:ext cx="801856" cy="377263"/>
          </a:xfrm>
          <a:prstGeom prst="rect">
            <a:avLst/>
          </a:prstGeom>
          <a:noFill/>
          <a:ln>
            <a:noFill/>
          </a:ln>
        </p:spPr>
      </p:pic>
    </p:spTree>
    <p:extLst>
      <p:ext uri="{BB962C8B-B14F-4D97-AF65-F5344CB8AC3E}">
        <p14:creationId xmlns:p14="http://schemas.microsoft.com/office/powerpoint/2010/main" val="26598362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Picture">
  <p:cSld name="1_Picture">
    <p:spTree>
      <p:nvGrpSpPr>
        <p:cNvPr id="1" name="Shape 45"/>
        <p:cNvGrpSpPr/>
        <p:nvPr/>
      </p:nvGrpSpPr>
      <p:grpSpPr>
        <a:xfrm>
          <a:off x="0" y="0"/>
          <a:ext cx="0" cy="0"/>
          <a:chOff x="0" y="0"/>
          <a:chExt cx="0" cy="0"/>
        </a:xfrm>
      </p:grpSpPr>
      <p:sp>
        <p:nvSpPr>
          <p:cNvPr id="46" name="Google Shape;46;p20"/>
          <p:cNvSpPr>
            <a:spLocks noGrp="1"/>
          </p:cNvSpPr>
          <p:nvPr>
            <p:ph type="pic" idx="2"/>
          </p:nvPr>
        </p:nvSpPr>
        <p:spPr>
          <a:xfrm>
            <a:off x="0" y="0"/>
            <a:ext cx="9144000" cy="6858000"/>
          </a:xfrm>
          <a:prstGeom prst="rect">
            <a:avLst/>
          </a:prstGeom>
          <a:solidFill>
            <a:srgbClr val="D8D8D8"/>
          </a:solidFill>
          <a:ln>
            <a:noFill/>
          </a:ln>
        </p:spPr>
        <p:txBody>
          <a:bodyPr spcFirstLastPara="1" wrap="square" lIns="0" tIns="0" rIns="0" bIns="0" anchor="t" anchorCtr="0">
            <a:normAutofit/>
          </a:bodyPr>
          <a:lstStyle>
            <a:lvl1pPr marR="0" lvl="0" algn="l" rtl="0">
              <a:lnSpc>
                <a:spcPct val="100000"/>
              </a:lnSpc>
              <a:spcBef>
                <a:spcPts val="12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R="0" lvl="2"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r>
              <a:rPr lang="en-US"/>
              <a:t>Click icon to add picture</a:t>
            </a:r>
            <a:endParaRPr/>
          </a:p>
        </p:txBody>
      </p:sp>
    </p:spTree>
    <p:extLst>
      <p:ext uri="{BB962C8B-B14F-4D97-AF65-F5344CB8AC3E}">
        <p14:creationId xmlns:p14="http://schemas.microsoft.com/office/powerpoint/2010/main" val="10613523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ext with Intro and 2 Columns">
  <p:cSld name="2_Text with Intro and 2 Columns">
    <p:spTree>
      <p:nvGrpSpPr>
        <p:cNvPr id="1" name="Shape 835"/>
        <p:cNvGrpSpPr/>
        <p:nvPr/>
      </p:nvGrpSpPr>
      <p:grpSpPr>
        <a:xfrm>
          <a:off x="0" y="0"/>
          <a:ext cx="0" cy="0"/>
          <a:chOff x="0" y="0"/>
          <a:chExt cx="0" cy="0"/>
        </a:xfrm>
      </p:grpSpPr>
      <p:sp>
        <p:nvSpPr>
          <p:cNvPr id="836" name="Google Shape;836;g10261951b80_0_2106"/>
          <p:cNvSpPr txBox="1">
            <a:spLocks noGrp="1"/>
          </p:cNvSpPr>
          <p:nvPr>
            <p:ph type="body" idx="1"/>
          </p:nvPr>
        </p:nvSpPr>
        <p:spPr>
          <a:xfrm>
            <a:off x="457200" y="2743200"/>
            <a:ext cx="3941400" cy="3238500"/>
          </a:xfrm>
          <a:prstGeom prst="rect">
            <a:avLst/>
          </a:prstGeom>
          <a:noFill/>
          <a:ln>
            <a:noFill/>
          </a:ln>
        </p:spPr>
        <p:txBody>
          <a:bodyPr spcFirstLastPara="1" wrap="square" lIns="0" tIns="0" rIns="0" bIns="0" anchor="t" anchorCtr="0">
            <a:noAutofit/>
          </a:bodyPr>
          <a:lstStyle>
            <a:lvl1pPr marL="457200" lvl="0" indent="-342900" algn="l" rtl="0">
              <a:spcBef>
                <a:spcPts val="1200"/>
              </a:spcBef>
              <a:spcAft>
                <a:spcPts val="0"/>
              </a:spcAft>
              <a:buClr>
                <a:schemeClr val="dk1"/>
              </a:buClr>
              <a:buSzPts val="1800"/>
              <a:buFont typeface="Arial"/>
              <a:buChar char="•"/>
              <a:defRPr/>
            </a:lvl1pPr>
            <a:lvl2pPr marL="914400" lvl="1" indent="-330200" algn="l" rtl="0">
              <a:spcBef>
                <a:spcPts val="600"/>
              </a:spcBef>
              <a:spcAft>
                <a:spcPts val="0"/>
              </a:spcAft>
              <a:buClr>
                <a:schemeClr val="dk1"/>
              </a:buClr>
              <a:buSzPts val="1600"/>
              <a:buFont typeface="Arial"/>
              <a:buChar char="•"/>
              <a:defRPr/>
            </a:lvl2pPr>
            <a:lvl3pPr marL="1371600" lvl="2" indent="-317500" algn="l" rtl="0">
              <a:spcBef>
                <a:spcPts val="300"/>
              </a:spcBef>
              <a:spcAft>
                <a:spcPts val="0"/>
              </a:spcAft>
              <a:buClr>
                <a:schemeClr val="dk1"/>
              </a:buClr>
              <a:buSzPts val="1400"/>
              <a:buChar char="•"/>
              <a:defRPr/>
            </a:lvl3pPr>
            <a:lvl4pPr marL="1828800" lvl="3" indent="-317500" algn="l" rtl="0">
              <a:spcBef>
                <a:spcPts val="300"/>
              </a:spcBef>
              <a:spcAft>
                <a:spcPts val="0"/>
              </a:spcAft>
              <a:buClr>
                <a:schemeClr val="dk1"/>
              </a:buClr>
              <a:buSzPts val="14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sp>
        <p:nvSpPr>
          <p:cNvPr id="837" name="Google Shape;837;g10261951b80_0_2106"/>
          <p:cNvSpPr txBox="1">
            <a:spLocks noGrp="1"/>
          </p:cNvSpPr>
          <p:nvPr>
            <p:ph type="body" idx="2"/>
          </p:nvPr>
        </p:nvSpPr>
        <p:spPr>
          <a:xfrm>
            <a:off x="4754880" y="2743200"/>
            <a:ext cx="3931800" cy="3238500"/>
          </a:xfrm>
          <a:prstGeom prst="rect">
            <a:avLst/>
          </a:prstGeom>
          <a:noFill/>
          <a:ln>
            <a:noFill/>
          </a:ln>
        </p:spPr>
        <p:txBody>
          <a:bodyPr spcFirstLastPara="1" wrap="square" lIns="0" tIns="0" rIns="0" bIns="0" anchor="t" anchorCtr="0">
            <a:noAutofit/>
          </a:bodyPr>
          <a:lstStyle>
            <a:lvl1pPr marL="457200" lvl="0" indent="-365760" algn="l" rtl="0">
              <a:spcBef>
                <a:spcPts val="1200"/>
              </a:spcBef>
              <a:spcAft>
                <a:spcPts val="0"/>
              </a:spcAft>
              <a:buClr>
                <a:schemeClr val="dk1"/>
              </a:buClr>
              <a:buSzPts val="2160"/>
              <a:buFont typeface="Arial"/>
              <a:buChar char="•"/>
              <a:defRPr/>
            </a:lvl1pPr>
            <a:lvl2pPr marL="914400" lvl="1" indent="-330200" algn="l" rtl="0">
              <a:spcBef>
                <a:spcPts val="600"/>
              </a:spcBef>
              <a:spcAft>
                <a:spcPts val="0"/>
              </a:spcAft>
              <a:buClr>
                <a:schemeClr val="dk1"/>
              </a:buClr>
              <a:buSzPts val="1600"/>
              <a:buFont typeface="Arial"/>
              <a:buChar char="•"/>
              <a:defRPr/>
            </a:lvl2pPr>
            <a:lvl3pPr marL="1371600" lvl="2" indent="-317500" algn="l" rtl="0">
              <a:spcBef>
                <a:spcPts val="300"/>
              </a:spcBef>
              <a:spcAft>
                <a:spcPts val="0"/>
              </a:spcAft>
              <a:buClr>
                <a:schemeClr val="dk1"/>
              </a:buClr>
              <a:buSzPts val="1400"/>
              <a:buChar char="•"/>
              <a:defRPr/>
            </a:lvl3pPr>
            <a:lvl4pPr marL="1828800" lvl="3" indent="-317500" algn="l" rtl="0">
              <a:spcBef>
                <a:spcPts val="300"/>
              </a:spcBef>
              <a:spcAft>
                <a:spcPts val="0"/>
              </a:spcAft>
              <a:buClr>
                <a:schemeClr val="dk1"/>
              </a:buClr>
              <a:buSzPts val="14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sp>
        <p:nvSpPr>
          <p:cNvPr id="838" name="Google Shape;838;g10261951b80_0_2106"/>
          <p:cNvSpPr txBox="1">
            <a:spLocks noGrp="1"/>
          </p:cNvSpPr>
          <p:nvPr>
            <p:ph type="title"/>
          </p:nvPr>
        </p:nvSpPr>
        <p:spPr>
          <a:xfrm>
            <a:off x="457200" y="794814"/>
            <a:ext cx="8229600" cy="517500"/>
          </a:xfrm>
          <a:prstGeom prst="rect">
            <a:avLst/>
          </a:prstGeom>
          <a:noFill/>
          <a:ln>
            <a:noFill/>
          </a:ln>
        </p:spPr>
        <p:txBody>
          <a:bodyPr spcFirstLastPara="1" wrap="square" lIns="0" tIns="0" rIns="0" bIns="0" anchor="t" anchorCtr="0">
            <a:noAutofit/>
          </a:bodyPr>
          <a:lstStyle>
            <a:lvl1pPr lvl="0" algn="l" rtl="0">
              <a:lnSpc>
                <a:spcPct val="80000"/>
              </a:lnSpc>
              <a:spcBef>
                <a:spcPts val="0"/>
              </a:spcBef>
              <a:spcAft>
                <a:spcPts val="0"/>
              </a:spcAft>
              <a:buClr>
                <a:schemeClr val="dk2"/>
              </a:buClr>
              <a:buSzPts val="4400"/>
              <a:buFont typeface="Times New Roman"/>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839" name="Google Shape;839;g10261951b80_0_2106"/>
          <p:cNvSpPr txBox="1">
            <a:spLocks noGrp="1"/>
          </p:cNvSpPr>
          <p:nvPr>
            <p:ph type="body" idx="3"/>
          </p:nvPr>
        </p:nvSpPr>
        <p:spPr>
          <a:xfrm>
            <a:off x="457200" y="491619"/>
            <a:ext cx="8229600" cy="212700"/>
          </a:xfrm>
          <a:prstGeom prst="rect">
            <a:avLst/>
          </a:prstGeom>
          <a:noFill/>
          <a:ln>
            <a:noFill/>
          </a:ln>
        </p:spPr>
        <p:txBody>
          <a:bodyPr spcFirstLastPara="1" wrap="square" lIns="0" tIns="0" rIns="0" bIns="0" anchor="b" anchorCtr="0">
            <a:noAutofit/>
          </a:bodyPr>
          <a:lstStyle>
            <a:lvl1pPr marL="457200" lvl="0" indent="-228600" algn="l" rtl="0">
              <a:spcBef>
                <a:spcPts val="0"/>
              </a:spcBef>
              <a:spcAft>
                <a:spcPts val="0"/>
              </a:spcAft>
              <a:buClr>
                <a:srgbClr val="8F95A1"/>
              </a:buClr>
              <a:buSzPts val="1400"/>
              <a:buFont typeface="Arial"/>
              <a:buNone/>
              <a:defRPr sz="1400" cap="none">
                <a:solidFill>
                  <a:srgbClr val="8F95A1"/>
                </a:solidFill>
              </a:defRPr>
            </a:lvl1pPr>
            <a:lvl2pPr marL="914400" lvl="1" indent="-342900" algn="l" rtl="0">
              <a:spcBef>
                <a:spcPts val="600"/>
              </a:spcBef>
              <a:spcAft>
                <a:spcPts val="0"/>
              </a:spcAft>
              <a:buClr>
                <a:schemeClr val="dk1"/>
              </a:buClr>
              <a:buSzPts val="1800"/>
              <a:buChar char="–"/>
              <a:defRPr/>
            </a:lvl2pPr>
            <a:lvl3pPr marL="1371600" lvl="2" indent="-342900" algn="l" rtl="0">
              <a:spcBef>
                <a:spcPts val="300"/>
              </a:spcBef>
              <a:spcAft>
                <a:spcPts val="0"/>
              </a:spcAft>
              <a:buClr>
                <a:schemeClr val="dk1"/>
              </a:buClr>
              <a:buSzPts val="1800"/>
              <a:buChar char="•"/>
              <a:defRPr/>
            </a:lvl3pPr>
            <a:lvl4pPr marL="1828800" lvl="3" indent="-342900" algn="l" rtl="0">
              <a:spcBef>
                <a:spcPts val="300"/>
              </a:spcBef>
              <a:spcAft>
                <a:spcPts val="0"/>
              </a:spcAft>
              <a:buClr>
                <a:schemeClr val="dk1"/>
              </a:buClr>
              <a:buSzPts val="18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sp>
        <p:nvSpPr>
          <p:cNvPr id="840" name="Google Shape;840;g10261951b80_0_2106"/>
          <p:cNvSpPr txBox="1">
            <a:spLocks noGrp="1"/>
          </p:cNvSpPr>
          <p:nvPr>
            <p:ph type="body" idx="4"/>
          </p:nvPr>
        </p:nvSpPr>
        <p:spPr>
          <a:xfrm>
            <a:off x="457200" y="1532467"/>
            <a:ext cx="8229600" cy="1134600"/>
          </a:xfrm>
          <a:prstGeom prst="rect">
            <a:avLst/>
          </a:prstGeom>
          <a:noFill/>
          <a:ln>
            <a:noFill/>
          </a:ln>
        </p:spPr>
        <p:txBody>
          <a:bodyPr spcFirstLastPara="1" wrap="square" lIns="0" tIns="0" rIns="0" bIns="0" anchor="t" anchorCtr="0">
            <a:noAutofit/>
          </a:bodyPr>
          <a:lstStyle>
            <a:lvl1pPr marL="457200" lvl="0" indent="-228600" algn="l" rtl="0">
              <a:spcBef>
                <a:spcPts val="1200"/>
              </a:spcBef>
              <a:spcAft>
                <a:spcPts val="0"/>
              </a:spcAft>
              <a:buClr>
                <a:schemeClr val="dk1"/>
              </a:buClr>
              <a:buSzPts val="1800"/>
              <a:buFont typeface="Arial"/>
              <a:buNone/>
              <a:defRPr b="1"/>
            </a:lvl1pPr>
            <a:lvl2pPr marL="914400" lvl="1" indent="-330200" algn="l" rtl="0">
              <a:spcBef>
                <a:spcPts val="600"/>
              </a:spcBef>
              <a:spcAft>
                <a:spcPts val="0"/>
              </a:spcAft>
              <a:buClr>
                <a:schemeClr val="dk1"/>
              </a:buClr>
              <a:buSzPts val="1600"/>
              <a:buFont typeface="Arial"/>
              <a:buChar char="•"/>
              <a:defRPr/>
            </a:lvl2pPr>
            <a:lvl3pPr marL="1371600" lvl="2" indent="-317500" algn="l" rtl="0">
              <a:spcBef>
                <a:spcPts val="300"/>
              </a:spcBef>
              <a:spcAft>
                <a:spcPts val="0"/>
              </a:spcAft>
              <a:buClr>
                <a:schemeClr val="dk1"/>
              </a:buClr>
              <a:buSzPts val="1400"/>
              <a:buChar char="•"/>
              <a:defRPr/>
            </a:lvl3pPr>
            <a:lvl4pPr marL="1828800" lvl="3" indent="-317500" algn="l" rtl="0">
              <a:spcBef>
                <a:spcPts val="300"/>
              </a:spcBef>
              <a:spcAft>
                <a:spcPts val="0"/>
              </a:spcAft>
              <a:buClr>
                <a:schemeClr val="dk1"/>
              </a:buClr>
              <a:buSzPts val="1400"/>
              <a:buChar char="–"/>
              <a:defRPr/>
            </a:lvl4pPr>
            <a:lvl5pPr marL="2286000" lvl="4" indent="-342900" algn="l" rtl="0">
              <a:spcBef>
                <a:spcPts val="30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pPr lvl="0"/>
            <a:r>
              <a:rPr lang="en-US"/>
              <a:t>Click to edit Master text styles</a:t>
            </a:r>
          </a:p>
        </p:txBody>
      </p:sp>
      <p:pic>
        <p:nvPicPr>
          <p:cNvPr id="841" name="Google Shape;841;g10261951b80_0_2106"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5" y="6141425"/>
            <a:ext cx="1187934" cy="419180"/>
          </a:xfrm>
          <a:prstGeom prst="rect">
            <a:avLst/>
          </a:prstGeom>
          <a:noFill/>
          <a:ln>
            <a:noFill/>
          </a:ln>
        </p:spPr>
      </p:pic>
    </p:spTree>
    <p:extLst>
      <p:ext uri="{BB962C8B-B14F-4D97-AF65-F5344CB8AC3E}">
        <p14:creationId xmlns:p14="http://schemas.microsoft.com/office/powerpoint/2010/main" val="21031283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ext">
  <p:cSld name="2_Text">
    <p:spTree>
      <p:nvGrpSpPr>
        <p:cNvPr id="1" name="Shape 393"/>
        <p:cNvGrpSpPr/>
        <p:nvPr/>
      </p:nvGrpSpPr>
      <p:grpSpPr>
        <a:xfrm>
          <a:off x="0" y="0"/>
          <a:ext cx="0" cy="0"/>
          <a:chOff x="0" y="0"/>
          <a:chExt cx="0" cy="0"/>
        </a:xfrm>
      </p:grpSpPr>
      <p:sp>
        <p:nvSpPr>
          <p:cNvPr id="394" name="Google Shape;394;p57"/>
          <p:cNvSpPr txBox="1">
            <a:spLocks noGrp="1"/>
          </p:cNvSpPr>
          <p:nvPr>
            <p:ph type="title"/>
          </p:nvPr>
        </p:nvSpPr>
        <p:spPr>
          <a:xfrm>
            <a:off x="457200" y="794814"/>
            <a:ext cx="8229600" cy="1034100"/>
          </a:xfrm>
          <a:prstGeom prst="rect">
            <a:avLst/>
          </a:prstGeom>
          <a:noFill/>
          <a:ln>
            <a:noFill/>
          </a:ln>
        </p:spPr>
        <p:txBody>
          <a:bodyPr spcFirstLastPara="1" wrap="square" lIns="0" tIns="0" rIns="0" bIns="0" anchor="t" anchorCtr="0">
            <a:noAutofit/>
          </a:bodyPr>
          <a:lstStyle>
            <a:lvl1pPr lvl="0" algn="l">
              <a:lnSpc>
                <a:spcPct val="80000"/>
              </a:lnSpc>
              <a:spcBef>
                <a:spcPts val="0"/>
              </a:spcBef>
              <a:spcAft>
                <a:spcPts val="0"/>
              </a:spcAft>
              <a:buClr>
                <a:schemeClr val="dk2"/>
              </a:buClr>
              <a:buSzPts val="4400"/>
              <a:buFont typeface="Times New Roman"/>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95" name="Google Shape;395;p57"/>
          <p:cNvSpPr txBox="1">
            <a:spLocks noGrp="1"/>
          </p:cNvSpPr>
          <p:nvPr>
            <p:ph type="body" idx="1"/>
          </p:nvPr>
        </p:nvSpPr>
        <p:spPr>
          <a:xfrm>
            <a:off x="457200" y="2039938"/>
            <a:ext cx="8229600" cy="3941700"/>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1200"/>
              </a:spcBef>
              <a:spcAft>
                <a:spcPts val="0"/>
              </a:spcAft>
              <a:buClr>
                <a:schemeClr val="dk1"/>
              </a:buClr>
              <a:buSzPts val="1800"/>
              <a:buFont typeface="Arial"/>
              <a:buChar char="•"/>
              <a:defRPr sz="1800"/>
            </a:lvl1pPr>
            <a:lvl2pPr marL="914400" lvl="1" indent="-330200" algn="l">
              <a:lnSpc>
                <a:spcPct val="100000"/>
              </a:lnSpc>
              <a:spcBef>
                <a:spcPts val="600"/>
              </a:spcBef>
              <a:spcAft>
                <a:spcPts val="0"/>
              </a:spcAft>
              <a:buClr>
                <a:schemeClr val="dk1"/>
              </a:buClr>
              <a:buSzPts val="1600"/>
              <a:buFont typeface="Arial"/>
              <a:buChar char="•"/>
              <a:defRPr sz="1600"/>
            </a:lvl2pPr>
            <a:lvl3pPr marL="1371600" lvl="2" indent="-330200" algn="l">
              <a:lnSpc>
                <a:spcPct val="100000"/>
              </a:lnSpc>
              <a:spcBef>
                <a:spcPts val="300"/>
              </a:spcBef>
              <a:spcAft>
                <a:spcPts val="0"/>
              </a:spcAft>
              <a:buClr>
                <a:schemeClr val="dk1"/>
              </a:buClr>
              <a:buSzPts val="1600"/>
              <a:buChar char="•"/>
              <a:defRPr sz="1600"/>
            </a:lvl3pPr>
            <a:lvl4pPr marL="1828800" lvl="3" indent="-317500" algn="l">
              <a:lnSpc>
                <a:spcPct val="100000"/>
              </a:lnSpc>
              <a:spcBef>
                <a:spcPts val="300"/>
              </a:spcBef>
              <a:spcAft>
                <a:spcPts val="0"/>
              </a:spcAft>
              <a:buClr>
                <a:schemeClr val="dk1"/>
              </a:buClr>
              <a:buSzPts val="1400"/>
              <a:buChar char="–"/>
              <a:defRPr/>
            </a:lvl4pPr>
            <a:lvl5pPr marL="2286000" lvl="4" indent="-342900" algn="l">
              <a:lnSpc>
                <a:spcPct val="100000"/>
              </a:lnSpc>
              <a:spcBef>
                <a:spcPts val="30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pPr lvl="0"/>
            <a:r>
              <a:rPr lang="en-US"/>
              <a:t>Click to edit Master text styles</a:t>
            </a:r>
          </a:p>
        </p:txBody>
      </p:sp>
      <p:sp>
        <p:nvSpPr>
          <p:cNvPr id="396" name="Google Shape;396;p57"/>
          <p:cNvSpPr txBox="1">
            <a:spLocks noGrp="1"/>
          </p:cNvSpPr>
          <p:nvPr>
            <p:ph type="body" idx="2"/>
          </p:nvPr>
        </p:nvSpPr>
        <p:spPr>
          <a:xfrm>
            <a:off x="457200" y="491619"/>
            <a:ext cx="8229600" cy="212700"/>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rgbClr val="8F95A1"/>
              </a:buClr>
              <a:buSzPts val="1400"/>
              <a:buFont typeface="Arial"/>
              <a:buNone/>
              <a:defRPr sz="1400" cap="none">
                <a:solidFill>
                  <a:srgbClr val="8F95A1"/>
                </a:solidFill>
              </a:defRPr>
            </a:lvl1pPr>
            <a:lvl2pPr marL="914400" lvl="1" indent="-342900" algn="l">
              <a:lnSpc>
                <a:spcPct val="100000"/>
              </a:lnSpc>
              <a:spcBef>
                <a:spcPts val="600"/>
              </a:spcBef>
              <a:spcAft>
                <a:spcPts val="0"/>
              </a:spcAft>
              <a:buClr>
                <a:schemeClr val="dk1"/>
              </a:buClr>
              <a:buSzPts val="1800"/>
              <a:buChar char="–"/>
              <a:defRPr/>
            </a:lvl2pPr>
            <a:lvl3pPr marL="1371600" lvl="2" indent="-342900" algn="l">
              <a:lnSpc>
                <a:spcPct val="100000"/>
              </a:lnSpc>
              <a:spcBef>
                <a:spcPts val="300"/>
              </a:spcBef>
              <a:spcAft>
                <a:spcPts val="0"/>
              </a:spcAft>
              <a:buClr>
                <a:schemeClr val="dk1"/>
              </a:buClr>
              <a:buSzPts val="1800"/>
              <a:buChar char="•"/>
              <a:defRPr/>
            </a:lvl3pPr>
            <a:lvl4pPr marL="1828800" lvl="3" indent="-342900" algn="l">
              <a:lnSpc>
                <a:spcPct val="100000"/>
              </a:lnSpc>
              <a:spcBef>
                <a:spcPts val="300"/>
              </a:spcBef>
              <a:spcAft>
                <a:spcPts val="0"/>
              </a:spcAft>
              <a:buClr>
                <a:schemeClr val="dk1"/>
              </a:buClr>
              <a:buSzPts val="1800"/>
              <a:buChar char="–"/>
              <a:defRPr/>
            </a:lvl4pPr>
            <a:lvl5pPr marL="2286000" lvl="4" indent="-342900" algn="l">
              <a:lnSpc>
                <a:spcPct val="100000"/>
              </a:lnSpc>
              <a:spcBef>
                <a:spcPts val="30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pPr lvl="0"/>
            <a:r>
              <a:rPr lang="en-US"/>
              <a:t>Click to edit Master text styles</a:t>
            </a:r>
          </a:p>
        </p:txBody>
      </p:sp>
      <p:pic>
        <p:nvPicPr>
          <p:cNvPr id="397" name="Google Shape;397;p57" descr="/Users/mmarosz/Desktop/GoGoGo/MC_NEW_BRAND/11. Final Logo Files/Horizontal/Digital/MCbrand_Logo_Horizontal_PMS_186_PC.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640135" y="6141425"/>
            <a:ext cx="1187934" cy="419180"/>
          </a:xfrm>
          <a:prstGeom prst="rect">
            <a:avLst/>
          </a:prstGeom>
          <a:noFill/>
          <a:ln>
            <a:noFill/>
          </a:ln>
        </p:spPr>
      </p:pic>
    </p:spTree>
    <p:extLst>
      <p:ext uri="{BB962C8B-B14F-4D97-AF65-F5344CB8AC3E}">
        <p14:creationId xmlns:p14="http://schemas.microsoft.com/office/powerpoint/2010/main" val="156830720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93BF8-9905-BF2D-8078-3A1CB8A1FB5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32DA3F-4B0F-4440-C033-5F66701A6AD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D7FFB0-E520-AEA3-9EA1-FDBC19A99D99}"/>
              </a:ext>
            </a:extLst>
          </p:cNvPr>
          <p:cNvSpPr>
            <a:spLocks noGrp="1"/>
          </p:cNvSpPr>
          <p:nvPr>
            <p:ph type="dt" sz="half" idx="10"/>
          </p:nvPr>
        </p:nvSpPr>
        <p:spPr/>
        <p:txBody>
          <a:bodyPr/>
          <a:lstStyle/>
          <a:p>
            <a:fld id="{14546A65-51A8-4AEB-B8BF-B9BEFF8C45CD}" type="datetimeFigureOut">
              <a:rPr lang="en-US" smtClean="0"/>
              <a:t>11/7/25</a:t>
            </a:fld>
            <a:endParaRPr lang="en-US"/>
          </a:p>
        </p:txBody>
      </p:sp>
      <p:sp>
        <p:nvSpPr>
          <p:cNvPr id="5" name="Footer Placeholder 4">
            <a:extLst>
              <a:ext uri="{FF2B5EF4-FFF2-40B4-BE49-F238E27FC236}">
                <a16:creationId xmlns:a16="http://schemas.microsoft.com/office/drawing/2014/main" id="{6AAA5F67-19D8-62F6-6A19-8501F9C6D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C2B173-D06D-8996-8DC2-D313E6B09808}"/>
              </a:ext>
            </a:extLst>
          </p:cNvPr>
          <p:cNvSpPr>
            <a:spLocks noGrp="1"/>
          </p:cNvSpPr>
          <p:nvPr>
            <p:ph type="sldNum" sz="quarter" idx="12"/>
          </p:nvPr>
        </p:nvSpPr>
        <p:spPr/>
        <p:txBody>
          <a:bodyPr/>
          <a:lstStyle/>
          <a:p>
            <a:fld id="{313DF628-4BC1-4898-8C9E-010B681E573D}" type="slidenum">
              <a:rPr lang="en-US" smtClean="0"/>
              <a:t>‹#›</a:t>
            </a:fld>
            <a:endParaRPr lang="en-US"/>
          </a:p>
        </p:txBody>
      </p:sp>
    </p:spTree>
    <p:extLst>
      <p:ext uri="{BB962C8B-B14F-4D97-AF65-F5344CB8AC3E}">
        <p14:creationId xmlns:p14="http://schemas.microsoft.com/office/powerpoint/2010/main" val="3350546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Open/Close">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0" y="0"/>
            <a:ext cx="9144000" cy="6858000"/>
          </a:xfrm>
          <a:solidFill>
            <a:schemeClr val="bg1">
              <a:lumMod val="95000"/>
            </a:schemeClr>
          </a:solidFill>
          <a:ln>
            <a:noFill/>
          </a:ln>
        </p:spPr>
        <p:txBody>
          <a:bodyPr/>
          <a:lstStyle>
            <a:lvl1pPr marL="0" indent="0">
              <a:buFont typeface="Arial" charset="0"/>
              <a:buNone/>
              <a:defRPr/>
            </a:lvl1pPr>
          </a:lstStyle>
          <a:p>
            <a:r>
              <a:rPr lang="en-US"/>
              <a:t>Insert picture</a:t>
            </a:r>
          </a:p>
        </p:txBody>
      </p:sp>
      <p:sp>
        <p:nvSpPr>
          <p:cNvPr id="2" name="Title 1"/>
          <p:cNvSpPr>
            <a:spLocks noGrp="1"/>
          </p:cNvSpPr>
          <p:nvPr>
            <p:ph type="title" hasCustomPrompt="1"/>
          </p:nvPr>
        </p:nvSpPr>
        <p:spPr>
          <a:xfrm>
            <a:off x="457200" y="1986735"/>
            <a:ext cx="8229600" cy="1021541"/>
          </a:xfrm>
        </p:spPr>
        <p:txBody>
          <a:bodyPr/>
          <a:lstStyle>
            <a:lvl1pPr algn="ctr">
              <a:defRPr sz="13000" b="1" i="1" cap="none">
                <a:solidFill>
                  <a:schemeClr val="bg1"/>
                </a:solidFill>
                <a:latin typeface="Times New Roman" charset="0"/>
                <a:ea typeface="Times New Roman" charset="0"/>
                <a:cs typeface="Times New Roman" charset="0"/>
              </a:defRPr>
            </a:lvl1pPr>
          </a:lstStyle>
          <a:p>
            <a:r>
              <a:rPr lang="en-US"/>
              <a:t>Title</a:t>
            </a:r>
          </a:p>
        </p:txBody>
      </p:sp>
      <p:pic>
        <p:nvPicPr>
          <p:cNvPr id="5" name="MCbrand_Logo_Horizontal_White.png" descr="/Users/mmarosz/Desktop/GoGoGo/MC_BRAND/11. Final Logo Files/MCbrand_Logo_Horizontal/Digital/MCbrand_Logo_Horizontal_White.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Tree>
    <p:extLst>
      <p:ext uri="{BB962C8B-B14F-4D97-AF65-F5344CB8AC3E}">
        <p14:creationId xmlns:p14="http://schemas.microsoft.com/office/powerpoint/2010/main" val="356060618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C32F3-78E3-0C45-A91C-08C0921D4F0A}"/>
              </a:ext>
            </a:extLst>
          </p:cNvPr>
          <p:cNvSpPr>
            <a:spLocks noGrp="1"/>
          </p:cNvSpPr>
          <p:nvPr>
            <p:ph type="title" hasCustomPrompt="1"/>
          </p:nvPr>
        </p:nvSpPr>
        <p:spPr/>
        <p:txBody>
          <a:bodyPr/>
          <a:lstStyle/>
          <a:p>
            <a:r>
              <a:rPr lang="en-US"/>
              <a:t>Edit Title</a:t>
            </a:r>
          </a:p>
        </p:txBody>
      </p:sp>
      <p:sp>
        <p:nvSpPr>
          <p:cNvPr id="12" name="Text Placeholder 2">
            <a:extLst>
              <a:ext uri="{FF2B5EF4-FFF2-40B4-BE49-F238E27FC236}">
                <a16:creationId xmlns:a16="http://schemas.microsoft.com/office/drawing/2014/main" id="{02511443-AA92-2E49-B132-12A0B40367C0}"/>
              </a:ext>
            </a:extLst>
          </p:cNvPr>
          <p:cNvSpPr>
            <a:spLocks noGrp="1"/>
          </p:cNvSpPr>
          <p:nvPr>
            <p:ph type="body" sz="quarter" idx="19" hasCustomPrompt="1"/>
          </p:nvPr>
        </p:nvSpPr>
        <p:spPr>
          <a:xfrm>
            <a:off x="457200" y="1524463"/>
            <a:ext cx="8229600" cy="492443"/>
          </a:xfrm>
        </p:spPr>
        <p:txBody>
          <a:bodyPr wrap="square">
            <a:spAutoFit/>
          </a:bodyPr>
          <a:lstStyle>
            <a:lvl1pPr marL="0" indent="0">
              <a:spcBef>
                <a:spcPts val="0"/>
              </a:spcBef>
              <a:buFont typeface="Arial" panose="020B0604020202020204" pitchFamily="34" charset="0"/>
              <a:buNone/>
              <a:defRPr sz="3200" b="1">
                <a:solidFill>
                  <a:schemeClr val="bg2">
                    <a:lumMod val="75000"/>
                  </a:schemeClr>
                </a:solidFill>
                <a:latin typeface="+mj-lt"/>
              </a:defRPr>
            </a:lvl1pPr>
            <a:lvl2pPr marL="0" indent="0">
              <a:spcBef>
                <a:spcPts val="0"/>
              </a:spcBef>
              <a:buFont typeface="Arial" panose="020B0604020202020204" pitchFamily="34" charset="0"/>
              <a:buNone/>
              <a:defRPr sz="3200" b="1">
                <a:solidFill>
                  <a:schemeClr val="tx2">
                    <a:lumMod val="75000"/>
                  </a:schemeClr>
                </a:solidFill>
                <a:latin typeface="+mj-lt"/>
              </a:defRPr>
            </a:lvl2pPr>
            <a:lvl3pPr marL="0" indent="0">
              <a:spcBef>
                <a:spcPts val="0"/>
              </a:spcBef>
              <a:buNone/>
              <a:defRPr sz="3200" b="1">
                <a:solidFill>
                  <a:schemeClr val="tx2">
                    <a:lumMod val="75000"/>
                  </a:schemeClr>
                </a:solidFill>
                <a:latin typeface="+mj-lt"/>
              </a:defRPr>
            </a:lvl3pPr>
            <a:lvl4pPr marL="0" indent="0">
              <a:spcBef>
                <a:spcPts val="0"/>
              </a:spcBef>
              <a:buNone/>
              <a:defRPr sz="3200" b="1">
                <a:solidFill>
                  <a:schemeClr val="tx2">
                    <a:lumMod val="75000"/>
                  </a:schemeClr>
                </a:solidFill>
                <a:latin typeface="+mj-lt"/>
              </a:defRPr>
            </a:lvl4pPr>
            <a:lvl5pPr marL="0" indent="0">
              <a:spcBef>
                <a:spcPts val="0"/>
              </a:spcBef>
              <a:buNone/>
              <a:defRPr sz="3200" b="1">
                <a:solidFill>
                  <a:schemeClr val="tx2">
                    <a:lumMod val="75000"/>
                  </a:schemeClr>
                </a:solidFill>
                <a:latin typeface="+mj-lt"/>
              </a:defRPr>
            </a:lvl5pPr>
          </a:lstStyle>
          <a:p>
            <a:pPr lvl="0"/>
            <a:r>
              <a:rPr lang="en-US"/>
              <a:t>Edit Slide Title 2</a:t>
            </a:r>
          </a:p>
        </p:txBody>
      </p:sp>
      <p:sp>
        <p:nvSpPr>
          <p:cNvPr id="13" name="Text Placeholder 3">
            <a:extLst>
              <a:ext uri="{FF2B5EF4-FFF2-40B4-BE49-F238E27FC236}">
                <a16:creationId xmlns:a16="http://schemas.microsoft.com/office/drawing/2014/main" id="{D69AEA3B-D23A-7543-93E6-06E2CAC57C54}"/>
              </a:ext>
            </a:extLst>
          </p:cNvPr>
          <p:cNvSpPr>
            <a:spLocks noGrp="1"/>
          </p:cNvSpPr>
          <p:nvPr>
            <p:ph type="body" sz="quarter" idx="20" hasCustomPrompt="1"/>
          </p:nvPr>
        </p:nvSpPr>
        <p:spPr>
          <a:xfrm>
            <a:off x="457200" y="743916"/>
            <a:ext cx="8229600" cy="215444"/>
          </a:xfrm>
        </p:spPr>
        <p:txBody>
          <a:bodyPr wrap="square" anchor="b">
            <a:spAutoFit/>
          </a:bodyPr>
          <a:lstStyle>
            <a:lvl1pPr marL="0" indent="0">
              <a:spcBef>
                <a:spcPts val="0"/>
              </a:spcBef>
              <a:buFont typeface="Arial" panose="020B0604020202020204" pitchFamily="34" charset="0"/>
              <a:buNone/>
              <a:defRPr sz="1400" b="1">
                <a:solidFill>
                  <a:schemeClr val="tx2"/>
                </a:solidFill>
              </a:defRPr>
            </a:lvl1pPr>
            <a:lvl2pPr marL="15875" indent="0">
              <a:spcBef>
                <a:spcPts val="0"/>
              </a:spcBef>
              <a:buFont typeface="Arial" panose="020B0604020202020204" pitchFamily="34" charset="0"/>
              <a:buNone/>
              <a:tabLst/>
              <a:defRPr sz="1800" b="1">
                <a:solidFill>
                  <a:schemeClr val="bg2">
                    <a:lumMod val="25000"/>
                  </a:schemeClr>
                </a:solidFill>
              </a:defRPr>
            </a:lvl2pPr>
            <a:lvl3pPr marL="15875" indent="0">
              <a:spcBef>
                <a:spcPts val="0"/>
              </a:spcBef>
              <a:buNone/>
              <a:tabLst/>
              <a:defRPr sz="1800" b="1">
                <a:solidFill>
                  <a:schemeClr val="bg2">
                    <a:lumMod val="25000"/>
                  </a:schemeClr>
                </a:solidFill>
              </a:defRPr>
            </a:lvl3pPr>
            <a:lvl4pPr marL="15875" indent="-15875">
              <a:spcBef>
                <a:spcPts val="0"/>
              </a:spcBef>
              <a:buNone/>
              <a:tabLst/>
              <a:defRPr sz="1800" b="1">
                <a:solidFill>
                  <a:schemeClr val="bg2">
                    <a:lumMod val="25000"/>
                  </a:schemeClr>
                </a:solidFill>
              </a:defRPr>
            </a:lvl4pPr>
            <a:lvl5pPr marL="15875" indent="0">
              <a:spcBef>
                <a:spcPts val="0"/>
              </a:spcBef>
              <a:buNone/>
              <a:tabLst/>
              <a:defRPr sz="1800" b="1">
                <a:solidFill>
                  <a:schemeClr val="bg2">
                    <a:lumMod val="25000"/>
                  </a:schemeClr>
                </a:solidFill>
              </a:defRPr>
            </a:lvl5pPr>
          </a:lstStyle>
          <a:p>
            <a:pPr lvl="0"/>
            <a:r>
              <a:rPr lang="en-US"/>
              <a:t>Add Presentation Title Here</a:t>
            </a:r>
          </a:p>
        </p:txBody>
      </p:sp>
      <p:sp>
        <p:nvSpPr>
          <p:cNvPr id="7" name="Content Placeholder 3">
            <a:extLst>
              <a:ext uri="{FF2B5EF4-FFF2-40B4-BE49-F238E27FC236}">
                <a16:creationId xmlns:a16="http://schemas.microsoft.com/office/drawing/2014/main" id="{2A800CAC-7D0C-E449-84DA-ED6A24E1DA3C}"/>
              </a:ext>
            </a:extLst>
          </p:cNvPr>
          <p:cNvSpPr>
            <a:spLocks noGrp="1"/>
          </p:cNvSpPr>
          <p:nvPr>
            <p:ph sz="quarter" idx="15" hasCustomPrompt="1"/>
          </p:nvPr>
        </p:nvSpPr>
        <p:spPr>
          <a:xfrm>
            <a:off x="457200" y="2331051"/>
            <a:ext cx="8229600" cy="3657600"/>
          </a:xfrm>
        </p:spPr>
        <p:txBody>
          <a:bodyPr/>
          <a:lstStyle/>
          <a:p>
            <a:pPr lvl="0"/>
            <a:r>
              <a:rPr lang="en-US"/>
              <a:t>Add text, chart or table</a:t>
            </a:r>
          </a:p>
          <a:p>
            <a:pPr lvl="1"/>
            <a:r>
              <a:rPr lang="en-US"/>
              <a:t>Second level</a:t>
            </a:r>
          </a:p>
          <a:p>
            <a:pPr lvl="2"/>
            <a:r>
              <a:rPr lang="en-US"/>
              <a:t>Third level</a:t>
            </a:r>
          </a:p>
          <a:p>
            <a:pPr lvl="3"/>
            <a:r>
              <a:rPr lang="en-US"/>
              <a:t>Fourth level</a:t>
            </a:r>
          </a:p>
        </p:txBody>
      </p:sp>
      <p:pic>
        <p:nvPicPr>
          <p:cNvPr id="8" name="MCbrand_Logo_Horizontal_PMS_186_PC.png">
            <a:extLst>
              <a:ext uri="{FF2B5EF4-FFF2-40B4-BE49-F238E27FC236}">
                <a16:creationId xmlns:a16="http://schemas.microsoft.com/office/drawing/2014/main" id="{A0CDDAEA-704F-7B4A-9FD8-DDAFAD4462F2}"/>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7640135" y="6142266"/>
            <a:ext cx="1187934" cy="417498"/>
          </a:xfrm>
          <a:prstGeom prst="rect">
            <a:avLst/>
          </a:prstGeom>
        </p:spPr>
      </p:pic>
    </p:spTree>
    <p:extLst>
      <p:ext uri="{BB962C8B-B14F-4D97-AF65-F5344CB8AC3E}">
        <p14:creationId xmlns:p14="http://schemas.microsoft.com/office/powerpoint/2010/main" val="17126203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1">
    <p:spTree>
      <p:nvGrpSpPr>
        <p:cNvPr id="1" name=""/>
        <p:cNvGrpSpPr/>
        <p:nvPr/>
      </p:nvGrpSpPr>
      <p:grpSpPr>
        <a:xfrm>
          <a:off x="0" y="0"/>
          <a:ext cx="0" cy="0"/>
          <a:chOff x="0" y="0"/>
          <a:chExt cx="0" cy="0"/>
        </a:xfrm>
      </p:grpSpPr>
      <p:sp>
        <p:nvSpPr>
          <p:cNvPr id="12" name="Picture Placeholder 35"/>
          <p:cNvSpPr>
            <a:spLocks noGrp="1"/>
          </p:cNvSpPr>
          <p:nvPr>
            <p:ph type="pic" sz="quarter" idx="17" hasCustomPrompt="1"/>
          </p:nvPr>
        </p:nvSpPr>
        <p:spPr>
          <a:xfrm>
            <a:off x="2" y="0"/>
            <a:ext cx="2846797" cy="6858000"/>
          </a:xfrm>
          <a:custGeom>
            <a:avLst/>
            <a:gdLst>
              <a:gd name="connsiteX0" fmla="*/ 0 w 2846797"/>
              <a:gd name="connsiteY0" fmla="*/ 0 h 6858000"/>
              <a:gd name="connsiteX1" fmla="*/ 449754 w 2846797"/>
              <a:gd name="connsiteY1" fmla="*/ 0 h 6858000"/>
              <a:gd name="connsiteX2" fmla="*/ 713817 w 2846797"/>
              <a:gd name="connsiteY2" fmla="*/ 0 h 6858000"/>
              <a:gd name="connsiteX3" fmla="*/ 1784965 w 2846797"/>
              <a:gd name="connsiteY3" fmla="*/ 0 h 6858000"/>
              <a:gd name="connsiteX4" fmla="*/ 2846797 w 2846797"/>
              <a:gd name="connsiteY4" fmla="*/ 3429001 h 6858000"/>
              <a:gd name="connsiteX5" fmla="*/ 1784965 w 2846797"/>
              <a:gd name="connsiteY5" fmla="*/ 6858000 h 6858000"/>
              <a:gd name="connsiteX6" fmla="*/ 713817 w 2846797"/>
              <a:gd name="connsiteY6" fmla="*/ 6858000 h 6858000"/>
              <a:gd name="connsiteX7" fmla="*/ 449754 w 2846797"/>
              <a:gd name="connsiteY7" fmla="*/ 6858000 h 6858000"/>
              <a:gd name="connsiteX8" fmla="*/ 0 w 2846797"/>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46797" h="6858000">
                <a:moveTo>
                  <a:pt x="0" y="0"/>
                </a:moveTo>
                <a:lnTo>
                  <a:pt x="449754" y="0"/>
                </a:lnTo>
                <a:lnTo>
                  <a:pt x="713817" y="0"/>
                </a:lnTo>
                <a:lnTo>
                  <a:pt x="1784965" y="0"/>
                </a:lnTo>
                <a:lnTo>
                  <a:pt x="2846797" y="3429001"/>
                </a:lnTo>
                <a:lnTo>
                  <a:pt x="1784965" y="6858000"/>
                </a:lnTo>
                <a:lnTo>
                  <a:pt x="713817" y="6858000"/>
                </a:lnTo>
                <a:lnTo>
                  <a:pt x="449754" y="6858000"/>
                </a:lnTo>
                <a:lnTo>
                  <a:pt x="0" y="6858000"/>
                </a:lnTo>
                <a:close/>
              </a:path>
            </a:pathLst>
          </a:custGeom>
          <a:solidFill>
            <a:schemeClr val="bg1">
              <a:lumMod val="85000"/>
            </a:schemeClr>
          </a:solidFill>
          <a:ln>
            <a:noFill/>
          </a:ln>
        </p:spPr>
        <p:txBody>
          <a:bodyPr wrap="square">
            <a:noAutofit/>
          </a:bodyPr>
          <a:lstStyle>
            <a:lvl1pPr marL="0" indent="0" algn="l">
              <a:buFont typeface="Arial" charset="0"/>
              <a:buNone/>
              <a:defRPr/>
            </a:lvl1pPr>
          </a:lstStyle>
          <a:p>
            <a:r>
              <a:rPr lang="en-US"/>
              <a:t>picture</a:t>
            </a:r>
          </a:p>
        </p:txBody>
      </p:sp>
      <p:sp>
        <p:nvSpPr>
          <p:cNvPr id="14" name="Title 1"/>
          <p:cNvSpPr txBox="1">
            <a:spLocks/>
          </p:cNvSpPr>
          <p:nvPr/>
        </p:nvSpPr>
        <p:spPr>
          <a:xfrm>
            <a:off x="3288326" y="1723294"/>
            <a:ext cx="6433189" cy="1622095"/>
          </a:xfrm>
          <a:prstGeom prst="rect">
            <a:avLst/>
          </a:prstGeom>
        </p:spPr>
        <p:txBody>
          <a:bodyPr vert="horz" lIns="0" tIns="0" rIns="0" bIns="0" rtlCol="0" anchor="b">
            <a:noAutofit/>
          </a:bodyPr>
          <a:lstStyle>
            <a:lvl1pPr algn="l" defTabSz="457200" rtl="0" eaLnBrk="1" latinLnBrk="0" hangingPunct="1">
              <a:lnSpc>
                <a:spcPct val="90000"/>
              </a:lnSpc>
              <a:spcBef>
                <a:spcPct val="0"/>
              </a:spcBef>
              <a:buNone/>
              <a:defRPr sz="4400" b="1" i="0" kern="1200" cap="none" spc="100" baseline="0">
                <a:solidFill>
                  <a:schemeClr val="tx1"/>
                </a:solidFill>
                <a:latin typeface="Arial Black"/>
                <a:ea typeface="Arial Black" charset="0"/>
                <a:cs typeface="Arial Black"/>
              </a:defRPr>
            </a:lvl1pPr>
          </a:lstStyle>
          <a:p>
            <a:endParaRPr lang="en-US" sz="4400">
              <a:solidFill>
                <a:srgbClr val="D01D2B"/>
              </a:solidFill>
            </a:endParaRPr>
          </a:p>
        </p:txBody>
      </p:sp>
      <p:sp>
        <p:nvSpPr>
          <p:cNvPr id="15" name="Subtitle 2"/>
          <p:cNvSpPr txBox="1">
            <a:spLocks/>
          </p:cNvSpPr>
          <p:nvPr/>
        </p:nvSpPr>
        <p:spPr>
          <a:xfrm>
            <a:off x="3288325" y="3552093"/>
            <a:ext cx="6433188" cy="1338263"/>
          </a:xfrm>
          <a:prstGeom prst="rect">
            <a:avLst/>
          </a:prstGeom>
        </p:spPr>
        <p:txBody>
          <a:bodyPr vert="horz" lIns="0" tIns="0" rIns="0" bIns="0" rtlCol="0">
            <a:normAutofit/>
          </a:bodyPr>
          <a:lstStyle>
            <a:lvl1pPr marL="0" indent="0" algn="l" defTabSz="457200" rtl="0" eaLnBrk="1" latinLnBrk="0" hangingPunct="1">
              <a:lnSpc>
                <a:spcPct val="90000"/>
              </a:lnSpc>
              <a:spcBef>
                <a:spcPts val="1200"/>
              </a:spcBef>
              <a:spcAft>
                <a:spcPts val="0"/>
              </a:spcAft>
              <a:buSzPct val="100000"/>
              <a:buFontTx/>
              <a:buNone/>
              <a:tabLst/>
              <a:defRPr sz="3200" b="0" i="0" kern="1200" cap="none" spc="0" baseline="0">
                <a:solidFill>
                  <a:schemeClr val="tx1"/>
                </a:solidFill>
                <a:latin typeface="Times New Roman"/>
                <a:ea typeface="+mn-ea"/>
                <a:cs typeface="Times New Roman"/>
              </a:defRPr>
            </a:lvl1pPr>
            <a:lvl2pPr marL="457200" indent="0" algn="ctr" defTabSz="457200" rtl="0" eaLnBrk="1" latinLnBrk="0" hangingPunct="1">
              <a:spcBef>
                <a:spcPts val="600"/>
              </a:spcBef>
              <a:buFont typeface="Arial"/>
              <a:buNone/>
              <a:tabLst/>
              <a:defRPr sz="1800" kern="1200">
                <a:solidFill>
                  <a:schemeClr val="tx1">
                    <a:tint val="75000"/>
                  </a:schemeClr>
                </a:solidFill>
                <a:latin typeface="+mn-lt"/>
                <a:ea typeface="+mn-ea"/>
                <a:cs typeface="+mn-cs"/>
              </a:defRPr>
            </a:lvl2pPr>
            <a:lvl3pPr marL="9144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4pPr>
            <a:lvl5pPr marL="1828800" indent="0" algn="ctr" defTabSz="457200" rtl="0" eaLnBrk="1" latinLnBrk="0" hangingPunct="1">
              <a:spcBef>
                <a:spcPts val="300"/>
              </a:spcBef>
              <a:buFont typeface="Arial"/>
              <a:buNone/>
              <a:defRPr sz="14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3200"/>
          </a:p>
        </p:txBody>
      </p:sp>
      <p:sp>
        <p:nvSpPr>
          <p:cNvPr id="16" name="Text Placeholder 41"/>
          <p:cNvSpPr>
            <a:spLocks noGrp="1"/>
          </p:cNvSpPr>
          <p:nvPr>
            <p:ph type="body" sz="quarter" idx="19" hasCustomPrompt="1"/>
          </p:nvPr>
        </p:nvSpPr>
        <p:spPr>
          <a:xfrm>
            <a:off x="3288327" y="4878362"/>
            <a:ext cx="4018408" cy="253877"/>
          </a:xfrm>
        </p:spPr>
        <p:txBody>
          <a:bodyPr>
            <a:noAutofit/>
          </a:bodyPr>
          <a:lstStyle>
            <a:lvl1pPr marL="0" indent="0">
              <a:spcBef>
                <a:spcPts val="0"/>
              </a:spcBef>
              <a:buFont typeface="Arial" charset="0"/>
              <a:buNone/>
              <a:defRPr sz="1400" b="1" cap="none"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NAME</a:t>
            </a:r>
          </a:p>
        </p:txBody>
      </p:sp>
      <p:sp>
        <p:nvSpPr>
          <p:cNvPr id="18" name="Title 1"/>
          <p:cNvSpPr>
            <a:spLocks noGrp="1"/>
          </p:cNvSpPr>
          <p:nvPr>
            <p:ph type="ctrTitle" hasCustomPrompt="1"/>
          </p:nvPr>
        </p:nvSpPr>
        <p:spPr>
          <a:xfrm>
            <a:off x="3288327" y="1672492"/>
            <a:ext cx="5684656" cy="1622095"/>
          </a:xfrm>
        </p:spPr>
        <p:txBody>
          <a:bodyPr anchor="b"/>
          <a:lstStyle>
            <a:lvl1pPr>
              <a:lnSpc>
                <a:spcPct val="90000"/>
              </a:lnSpc>
              <a:defRPr sz="4400" b="1" i="0" cap="all" baseline="0">
                <a:solidFill>
                  <a:srgbClr val="D01D2B"/>
                </a:solidFill>
                <a:latin typeface="Arial Black"/>
                <a:ea typeface="Arial Black" charset="0"/>
                <a:cs typeface="Arial Black"/>
              </a:defRPr>
            </a:lvl1pPr>
          </a:lstStyle>
          <a:p>
            <a:r>
              <a:rPr lang="en-US"/>
              <a:t>PRESENTATION TITLE TITLE</a:t>
            </a:r>
          </a:p>
        </p:txBody>
      </p:sp>
      <p:sp>
        <p:nvSpPr>
          <p:cNvPr id="19" name="Subtitle 2"/>
          <p:cNvSpPr>
            <a:spLocks noGrp="1"/>
          </p:cNvSpPr>
          <p:nvPr>
            <p:ph type="subTitle" idx="1" hasCustomPrompt="1"/>
          </p:nvPr>
        </p:nvSpPr>
        <p:spPr>
          <a:xfrm>
            <a:off x="3288327" y="3501287"/>
            <a:ext cx="5684656" cy="1155123"/>
          </a:xfrm>
        </p:spPr>
        <p:txBody>
          <a:bodyPr>
            <a:normAutofit/>
          </a:bodyPr>
          <a:lstStyle>
            <a:lvl1pPr marL="0" marR="0" indent="0" algn="l" defTabSz="457200" rtl="0" eaLnBrk="1" fontAlgn="auto" latinLnBrk="0" hangingPunct="1">
              <a:lnSpc>
                <a:spcPct val="90000"/>
              </a:lnSpc>
              <a:spcBef>
                <a:spcPts val="1200"/>
              </a:spcBef>
              <a:spcAft>
                <a:spcPts val="0"/>
              </a:spcAft>
              <a:buClrTx/>
              <a:buSzPct val="100000"/>
              <a:buFontTx/>
              <a:buNone/>
              <a:tabLst/>
              <a:defRPr sz="3200" b="0" i="0" cap="none" spc="0" baseline="0">
                <a:solidFill>
                  <a:schemeClr val="tx1"/>
                </a:solidFill>
                <a:latin typeface="Times New Roman"/>
                <a:cs typeface="Times New Roman"/>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Presentation Subtitle</a:t>
            </a:r>
          </a:p>
        </p:txBody>
      </p:sp>
      <p:sp>
        <p:nvSpPr>
          <p:cNvPr id="20" name="Text Placeholder 41"/>
          <p:cNvSpPr>
            <a:spLocks noGrp="1"/>
          </p:cNvSpPr>
          <p:nvPr>
            <p:ph type="body" sz="quarter" idx="20" hasCustomPrompt="1"/>
          </p:nvPr>
        </p:nvSpPr>
        <p:spPr>
          <a:xfrm>
            <a:off x="3288327" y="5140704"/>
            <a:ext cx="4018408" cy="253877"/>
          </a:xfrm>
        </p:spPr>
        <p:txBody>
          <a:bodyPr>
            <a:noAutofit/>
          </a:bodyPr>
          <a:lstStyle>
            <a:lvl1pPr marL="0" indent="0">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p:txBody>
      </p:sp>
      <p:pic>
        <p:nvPicPr>
          <p:cNvPr id="10"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
        <p:nvSpPr>
          <p:cNvPr id="11" name="Text Placeholder 41"/>
          <p:cNvSpPr>
            <a:spLocks noGrp="1"/>
          </p:cNvSpPr>
          <p:nvPr>
            <p:ph type="body" sz="quarter" idx="21" hasCustomPrompt="1"/>
          </p:nvPr>
        </p:nvSpPr>
        <p:spPr>
          <a:xfrm>
            <a:off x="3288327" y="5572506"/>
            <a:ext cx="4018408" cy="253877"/>
          </a:xfrm>
        </p:spPr>
        <p:txBody>
          <a:bodyPr>
            <a:noAutofit/>
          </a:bodyPr>
          <a:lstStyle>
            <a:lvl1pPr marL="0" indent="0">
              <a:spcBef>
                <a:spcPts val="0"/>
              </a:spcBef>
              <a:buFont typeface="Arial" charset="0"/>
              <a:buNone/>
              <a:defRPr sz="1400" b="1" cap="none"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NAME</a:t>
            </a:r>
          </a:p>
        </p:txBody>
      </p:sp>
      <p:sp>
        <p:nvSpPr>
          <p:cNvPr id="13" name="Text Placeholder 41"/>
          <p:cNvSpPr>
            <a:spLocks noGrp="1"/>
          </p:cNvSpPr>
          <p:nvPr>
            <p:ph type="body" sz="quarter" idx="22" hasCustomPrompt="1"/>
          </p:nvPr>
        </p:nvSpPr>
        <p:spPr>
          <a:xfrm>
            <a:off x="3288327" y="5834848"/>
            <a:ext cx="4018408" cy="253877"/>
          </a:xfrm>
        </p:spPr>
        <p:txBody>
          <a:bodyPr>
            <a:noAutofit/>
          </a:bodyPr>
          <a:lstStyle>
            <a:lvl1pPr marL="0" indent="0">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p:txBody>
      </p:sp>
    </p:spTree>
    <p:extLst>
      <p:ext uri="{BB962C8B-B14F-4D97-AF65-F5344CB8AC3E}">
        <p14:creationId xmlns:p14="http://schemas.microsoft.com/office/powerpoint/2010/main" val="2606138160"/>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Open 2">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986735"/>
            <a:ext cx="8229600" cy="1021541"/>
          </a:xfrm>
        </p:spPr>
        <p:txBody>
          <a:bodyPr/>
          <a:lstStyle>
            <a:lvl1pPr algn="ctr">
              <a:defRPr sz="13000" b="1" i="1" cap="none">
                <a:solidFill>
                  <a:schemeClr val="bg1"/>
                </a:solidFill>
                <a:latin typeface="Times New Roman" charset="0"/>
                <a:ea typeface="Times New Roman" charset="0"/>
                <a:cs typeface="Times New Roman" charset="0"/>
              </a:defRPr>
            </a:lvl1pPr>
          </a:lstStyle>
          <a:p>
            <a:r>
              <a:rPr lang="en-US"/>
              <a:t>Title</a:t>
            </a:r>
          </a:p>
        </p:txBody>
      </p:sp>
      <p:pic>
        <p:nvPicPr>
          <p:cNvPr id="5" name="MCbrand_Logo_Horizontal_White.png" descr="/Users/mmarosz/Desktop/GoGoGo/MC_NEW_BRAND/11. Final Logo Files/Horizontal/Digital/MCbrand_Logo_Horizontal_White.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2886966" y="4346219"/>
            <a:ext cx="3370072" cy="1189178"/>
          </a:xfrm>
          <a:prstGeom prst="rect">
            <a:avLst/>
          </a:prstGeom>
        </p:spPr>
      </p:pic>
    </p:spTree>
    <p:extLst>
      <p:ext uri="{BB962C8B-B14F-4D97-AF65-F5344CB8AC3E}">
        <p14:creationId xmlns:p14="http://schemas.microsoft.com/office/powerpoint/2010/main" val="3269887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le 2">
    <p:bg>
      <p:bgPr>
        <a:solidFill>
          <a:schemeClr val="bg1"/>
        </a:solidFill>
        <a:effectLst/>
      </p:bgPr>
    </p:bg>
    <p:spTree>
      <p:nvGrpSpPr>
        <p:cNvPr id="1" name=""/>
        <p:cNvGrpSpPr/>
        <p:nvPr/>
      </p:nvGrpSpPr>
      <p:grpSpPr>
        <a:xfrm>
          <a:off x="0" y="0"/>
          <a:ext cx="0" cy="0"/>
          <a:chOff x="0" y="0"/>
          <a:chExt cx="0" cy="0"/>
        </a:xfrm>
      </p:grpSpPr>
      <p:sp>
        <p:nvSpPr>
          <p:cNvPr id="12" name="Freeform 11"/>
          <p:cNvSpPr/>
          <p:nvPr/>
        </p:nvSpPr>
        <p:spPr>
          <a:xfrm>
            <a:off x="3" y="0"/>
            <a:ext cx="1473997" cy="6858000"/>
          </a:xfrm>
          <a:custGeom>
            <a:avLst/>
            <a:gdLst>
              <a:gd name="connsiteX0" fmla="*/ 0 w 1473997"/>
              <a:gd name="connsiteY0" fmla="*/ 0 h 6858000"/>
              <a:gd name="connsiteX1" fmla="*/ 412165 w 1473997"/>
              <a:gd name="connsiteY1" fmla="*/ 0 h 6858000"/>
              <a:gd name="connsiteX2" fmla="*/ 1473997 w 1473997"/>
              <a:gd name="connsiteY2" fmla="*/ 3429001 h 6858000"/>
              <a:gd name="connsiteX3" fmla="*/ 412165 w 1473997"/>
              <a:gd name="connsiteY3" fmla="*/ 6858000 h 6858000"/>
              <a:gd name="connsiteX4" fmla="*/ 0 w 1473997"/>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997" h="6858000">
                <a:moveTo>
                  <a:pt x="0" y="0"/>
                </a:moveTo>
                <a:lnTo>
                  <a:pt x="412165" y="0"/>
                </a:lnTo>
                <a:lnTo>
                  <a:pt x="1473997" y="3429001"/>
                </a:lnTo>
                <a:lnTo>
                  <a:pt x="412165" y="6858000"/>
                </a:lnTo>
                <a:lnTo>
                  <a:pt x="0" y="685800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sz="1800"/>
          </a:p>
        </p:txBody>
      </p:sp>
      <p:sp>
        <p:nvSpPr>
          <p:cNvPr id="14" name="Title 1"/>
          <p:cNvSpPr>
            <a:spLocks noGrp="1"/>
          </p:cNvSpPr>
          <p:nvPr>
            <p:ph type="ctrTitle" hasCustomPrompt="1"/>
          </p:nvPr>
        </p:nvSpPr>
        <p:spPr>
          <a:xfrm>
            <a:off x="2041944" y="1723294"/>
            <a:ext cx="6931038" cy="1622095"/>
          </a:xfrm>
        </p:spPr>
        <p:txBody>
          <a:bodyPr anchor="b"/>
          <a:lstStyle>
            <a:lvl1pPr>
              <a:lnSpc>
                <a:spcPct val="90000"/>
              </a:lnSpc>
              <a:defRPr sz="4400" b="1" i="0" cap="all" baseline="0">
                <a:solidFill>
                  <a:schemeClr val="tx1"/>
                </a:solidFill>
                <a:latin typeface="Arial Black"/>
                <a:ea typeface="Arial Black" charset="0"/>
                <a:cs typeface="Arial Black"/>
              </a:defRPr>
            </a:lvl1pPr>
          </a:lstStyle>
          <a:p>
            <a:r>
              <a:rPr lang="en-US"/>
              <a:t>PRESENTATION </a:t>
            </a:r>
            <a:br>
              <a:rPr lang="en-US"/>
            </a:br>
            <a:r>
              <a:rPr lang="en-US"/>
              <a:t>TITLE TITLE</a:t>
            </a:r>
          </a:p>
        </p:txBody>
      </p:sp>
      <p:sp>
        <p:nvSpPr>
          <p:cNvPr id="15" name="Subtitle 2"/>
          <p:cNvSpPr>
            <a:spLocks noGrp="1"/>
          </p:cNvSpPr>
          <p:nvPr>
            <p:ph type="subTitle" idx="1" hasCustomPrompt="1"/>
          </p:nvPr>
        </p:nvSpPr>
        <p:spPr>
          <a:xfrm>
            <a:off x="2041946" y="3552090"/>
            <a:ext cx="6931037" cy="1164794"/>
          </a:xfrm>
        </p:spPr>
        <p:txBody>
          <a:bodyPr>
            <a:normAutofit/>
          </a:bodyPr>
          <a:lstStyle>
            <a:lvl1pPr marL="0" marR="0" indent="0" algn="l" defTabSz="457200" rtl="0" eaLnBrk="1" fontAlgn="auto" latinLnBrk="0" hangingPunct="1">
              <a:lnSpc>
                <a:spcPct val="90000"/>
              </a:lnSpc>
              <a:spcBef>
                <a:spcPts val="1200"/>
              </a:spcBef>
              <a:spcAft>
                <a:spcPts val="0"/>
              </a:spcAft>
              <a:buClrTx/>
              <a:buSzPct val="100000"/>
              <a:buFontTx/>
              <a:buNone/>
              <a:tabLst/>
              <a:defRPr sz="3200" b="0" i="0" cap="none" spc="0" baseline="0">
                <a:solidFill>
                  <a:schemeClr val="tx1"/>
                </a:solidFill>
                <a:latin typeface="Times New Roman"/>
                <a:cs typeface="Times New Roman"/>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Presentation Subtitle</a:t>
            </a:r>
          </a:p>
        </p:txBody>
      </p:sp>
      <p:pic>
        <p:nvPicPr>
          <p:cNvPr id="8" name="MCbrand_Logo_Horizontal_PMS_186_PC.png" descr="/Users/mmarosz/Desktop/GoGoGo/MC_NEW_BRAND/11. Final Logo Files/Horizontal/Digital/MCbrand_Logo_Horizontal_PMS_186_PC.png"/>
          <p:cNvPicPr>
            <a:picLocks noChangeAspect="1"/>
          </p:cNvPicPr>
          <p:nvPr/>
        </p:nvPicPr>
        <p:blipFill>
          <a:blip r:embed="rId2" r:link="rId3" cstate="screen">
            <a:extLst>
              <a:ext uri="{28A0092B-C50C-407E-A947-70E740481C1C}">
                <a14:useLocalDpi xmlns:a14="http://schemas.microsoft.com/office/drawing/2010/main"/>
              </a:ext>
            </a:extLst>
          </a:blip>
          <a:stretch>
            <a:fillRect/>
          </a:stretch>
        </p:blipFill>
        <p:spPr>
          <a:xfrm>
            <a:off x="7640135" y="6141425"/>
            <a:ext cx="1187934" cy="419180"/>
          </a:xfrm>
          <a:prstGeom prst="rect">
            <a:avLst/>
          </a:prstGeom>
        </p:spPr>
      </p:pic>
      <p:sp>
        <p:nvSpPr>
          <p:cNvPr id="9" name="Text Placeholder 41"/>
          <p:cNvSpPr>
            <a:spLocks noGrp="1"/>
          </p:cNvSpPr>
          <p:nvPr>
            <p:ph type="body" sz="quarter" idx="21" hasCustomPrompt="1"/>
          </p:nvPr>
        </p:nvSpPr>
        <p:spPr>
          <a:xfrm>
            <a:off x="2041947" y="4878362"/>
            <a:ext cx="4018408" cy="253877"/>
          </a:xfrm>
        </p:spPr>
        <p:txBody>
          <a:bodyPr>
            <a:noAutofit/>
          </a:bodyPr>
          <a:lstStyle>
            <a:lvl1pPr marL="0" indent="0">
              <a:spcBef>
                <a:spcPts val="0"/>
              </a:spcBef>
              <a:buFont typeface="Arial" charset="0"/>
              <a:buNone/>
              <a:defRPr sz="1400" b="1" cap="none"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NAME</a:t>
            </a:r>
          </a:p>
        </p:txBody>
      </p:sp>
      <p:sp>
        <p:nvSpPr>
          <p:cNvPr id="10" name="Text Placeholder 41"/>
          <p:cNvSpPr>
            <a:spLocks noGrp="1"/>
          </p:cNvSpPr>
          <p:nvPr>
            <p:ph type="body" sz="quarter" idx="22" hasCustomPrompt="1"/>
          </p:nvPr>
        </p:nvSpPr>
        <p:spPr>
          <a:xfrm>
            <a:off x="2041947" y="5140704"/>
            <a:ext cx="4018408" cy="253877"/>
          </a:xfrm>
        </p:spPr>
        <p:txBody>
          <a:bodyPr>
            <a:noAutofit/>
          </a:bodyPr>
          <a:lstStyle>
            <a:lvl1pPr marL="0" indent="0">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p:txBody>
      </p:sp>
      <p:sp>
        <p:nvSpPr>
          <p:cNvPr id="11" name="Text Placeholder 41"/>
          <p:cNvSpPr>
            <a:spLocks noGrp="1"/>
          </p:cNvSpPr>
          <p:nvPr>
            <p:ph type="body" sz="quarter" idx="23" hasCustomPrompt="1"/>
          </p:nvPr>
        </p:nvSpPr>
        <p:spPr>
          <a:xfrm>
            <a:off x="2041947" y="5572506"/>
            <a:ext cx="4018408" cy="253877"/>
          </a:xfrm>
        </p:spPr>
        <p:txBody>
          <a:bodyPr>
            <a:noAutofit/>
          </a:bodyPr>
          <a:lstStyle>
            <a:lvl1pPr marL="0" indent="0">
              <a:spcBef>
                <a:spcPts val="0"/>
              </a:spcBef>
              <a:buFont typeface="Arial" charset="0"/>
              <a:buNone/>
              <a:defRPr sz="1400" b="1" cap="none"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NAME</a:t>
            </a:r>
          </a:p>
        </p:txBody>
      </p:sp>
      <p:sp>
        <p:nvSpPr>
          <p:cNvPr id="13" name="Text Placeholder 41"/>
          <p:cNvSpPr>
            <a:spLocks noGrp="1"/>
          </p:cNvSpPr>
          <p:nvPr>
            <p:ph type="body" sz="quarter" idx="24" hasCustomPrompt="1"/>
          </p:nvPr>
        </p:nvSpPr>
        <p:spPr>
          <a:xfrm>
            <a:off x="2041947" y="5834848"/>
            <a:ext cx="4018408" cy="253877"/>
          </a:xfrm>
        </p:spPr>
        <p:txBody>
          <a:bodyPr>
            <a:noAutofit/>
          </a:bodyPr>
          <a:lstStyle>
            <a:lvl1pPr marL="0" indent="0">
              <a:spcBef>
                <a:spcPts val="0"/>
              </a:spcBef>
              <a:buFont typeface="Arial" charset="0"/>
              <a:buNone/>
              <a:defRPr sz="1200" baseline="0"/>
            </a:lvl1pPr>
            <a:lvl2pPr marL="9525" indent="0">
              <a:buNone/>
              <a:defRPr sz="1600"/>
            </a:lvl2pPr>
            <a:lvl3pPr marL="914400" indent="0">
              <a:buNone/>
              <a:defRPr sz="1600"/>
            </a:lvl3pPr>
            <a:lvl4pPr marL="1371600" indent="0">
              <a:buNone/>
              <a:defRPr sz="1600"/>
            </a:lvl4pPr>
            <a:lvl5pPr marL="1828800" indent="0">
              <a:buNone/>
              <a:defRPr sz="1600"/>
            </a:lvl5pPr>
          </a:lstStyle>
          <a:p>
            <a:pPr lvl="0"/>
            <a:r>
              <a:rPr lang="en-US"/>
              <a:t>Title</a:t>
            </a:r>
          </a:p>
        </p:txBody>
      </p:sp>
    </p:spTree>
    <p:extLst>
      <p:ext uri="{BB962C8B-B14F-4D97-AF65-F5344CB8AC3E}">
        <p14:creationId xmlns:p14="http://schemas.microsoft.com/office/powerpoint/2010/main" val="3923153659"/>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5" name="Picture Placeholder 5"/>
          <p:cNvSpPr>
            <a:spLocks noGrp="1"/>
          </p:cNvSpPr>
          <p:nvPr>
            <p:ph type="pic" sz="quarter" idx="12"/>
          </p:nvPr>
        </p:nvSpPr>
        <p:spPr>
          <a:xfrm>
            <a:off x="0" y="0"/>
            <a:ext cx="9144000" cy="6858000"/>
          </a:xfrm>
          <a:solidFill>
            <a:schemeClr val="bg1">
              <a:lumMod val="85000"/>
            </a:schemeClr>
          </a:solidFill>
        </p:spPr>
        <p:txBody>
          <a:bodyPr/>
          <a:lstStyle>
            <a:lvl1pPr marL="0" indent="0">
              <a:buFont typeface="Arial" charset="0"/>
              <a:buNone/>
              <a:defRPr/>
            </a:lvl1pPr>
          </a:lstStyle>
          <a:p>
            <a:r>
              <a:rPr lang="en-US"/>
              <a:t>Click icon to add picture</a:t>
            </a:r>
          </a:p>
        </p:txBody>
      </p:sp>
    </p:spTree>
    <p:extLst>
      <p:ext uri="{BB962C8B-B14F-4D97-AF65-F5344CB8AC3E}">
        <p14:creationId xmlns:p14="http://schemas.microsoft.com/office/powerpoint/2010/main" val="298399851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07263"/>
            <a:ext cx="8229600" cy="1021541"/>
          </a:xfrm>
          <a:prstGeom prst="rect">
            <a:avLst/>
          </a:prstGeom>
        </p:spPr>
        <p:txBody>
          <a:bodyPr vert="horz" lIns="0" tIns="0" rIns="0" bIns="0" rtlCol="0" anchor="t">
            <a:noAutofit/>
          </a:bodyPr>
          <a:lstStyle/>
          <a:p>
            <a:r>
              <a:rPr lang="en-US"/>
              <a:t>Page Title</a:t>
            </a:r>
          </a:p>
        </p:txBody>
      </p:sp>
      <p:sp>
        <p:nvSpPr>
          <p:cNvPr id="3" name="Text Placeholder 2"/>
          <p:cNvSpPr>
            <a:spLocks noGrp="1"/>
          </p:cNvSpPr>
          <p:nvPr>
            <p:ph type="body" idx="1"/>
          </p:nvPr>
        </p:nvSpPr>
        <p:spPr>
          <a:xfrm>
            <a:off x="457200" y="2039938"/>
            <a:ext cx="8229600" cy="3941761"/>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09862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Lst>
  <p:txStyles>
    <p:titleStyle>
      <a:lvl1pPr algn="l" defTabSz="457200" rtl="0" eaLnBrk="1" latinLnBrk="0" hangingPunct="1">
        <a:lnSpc>
          <a:spcPct val="80000"/>
        </a:lnSpc>
        <a:spcBef>
          <a:spcPct val="0"/>
        </a:spcBef>
        <a:buNone/>
        <a:defRPr sz="4400" b="1" i="0" kern="1200" cap="none" spc="100" baseline="0">
          <a:solidFill>
            <a:schemeClr val="tx2"/>
          </a:solidFill>
          <a:latin typeface="Times New Roman" charset="0"/>
          <a:ea typeface="Times New Roman" charset="0"/>
          <a:cs typeface="Times New Roman" charset="0"/>
        </a:defRPr>
      </a:lvl1pPr>
    </p:titleStyle>
    <p:bodyStyle>
      <a:lvl1pPr marL="233363" indent="-233363" algn="l" defTabSz="457200" rtl="0" eaLnBrk="1" latinLnBrk="0" hangingPunct="1">
        <a:spcBef>
          <a:spcPts val="1200"/>
        </a:spcBef>
        <a:spcAft>
          <a:spcPts val="0"/>
        </a:spcAft>
        <a:buSzPct val="100000"/>
        <a:buFontTx/>
        <a:buBlip>
          <a:blip r:embed="rId52"/>
        </a:buBlip>
        <a:tabLst/>
        <a:defRPr sz="1800" kern="1200">
          <a:solidFill>
            <a:schemeClr val="tx1"/>
          </a:solidFill>
          <a:latin typeface="+mn-lt"/>
          <a:ea typeface="+mn-ea"/>
          <a:cs typeface="+mn-cs"/>
        </a:defRPr>
      </a:lvl1pPr>
      <a:lvl2pPr marL="576263" indent="-566738" algn="l" defTabSz="457200" rtl="0" eaLnBrk="1" latinLnBrk="0" hangingPunct="1">
        <a:spcBef>
          <a:spcPts val="600"/>
        </a:spcBef>
        <a:buFont typeface="Arial"/>
        <a:buChar char="–"/>
        <a:tabLst/>
        <a:defRPr sz="1600" kern="1200">
          <a:solidFill>
            <a:schemeClr val="tx1"/>
          </a:solidFill>
          <a:latin typeface="+mn-lt"/>
          <a:ea typeface="+mn-ea"/>
          <a:cs typeface="+mn-cs"/>
        </a:defRPr>
      </a:lvl2pPr>
      <a:lvl3pPr marL="1143000" indent="-228600" algn="l" defTabSz="457200" rtl="0" eaLnBrk="1" latinLnBrk="0" hangingPunct="1">
        <a:spcBef>
          <a:spcPts val="30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30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3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160" userDrawn="1">
          <p15:clr>
            <a:srgbClr val="F26B43"/>
          </p15:clr>
        </p15:guide>
        <p15:guide id="3" pos="216" userDrawn="1">
          <p15:clr>
            <a:srgbClr val="F26B43"/>
          </p15:clr>
        </p15:guide>
        <p15:guide id="4" pos="4104" userDrawn="1">
          <p15:clr>
            <a:srgbClr val="F26B43"/>
          </p15:clr>
        </p15:guide>
        <p15:guide id="5" orient="horz" pos="312" userDrawn="1">
          <p15:clr>
            <a:srgbClr val="F26B43"/>
          </p15:clr>
        </p15:guide>
        <p15:guide id="6" orient="horz" pos="3768" userDrawn="1">
          <p15:clr>
            <a:srgbClr val="F26B43"/>
          </p15:clr>
        </p15:guide>
        <p15:guide id="7" pos="437" userDrawn="1">
          <p15:clr>
            <a:srgbClr val="F26B43"/>
          </p15:clr>
        </p15:guide>
        <p15:guide id="8" pos="3888" userDrawn="1">
          <p15:clr>
            <a:srgbClr val="F26B43"/>
          </p15:clr>
        </p15:guide>
        <p15:guide id="9" orient="horz" pos="447" userDrawn="1">
          <p15:clr>
            <a:srgbClr val="F26B43"/>
          </p15:clr>
        </p15:guide>
        <p15:guide id="10" orient="horz" pos="1152" userDrawn="1">
          <p15:clr>
            <a:srgbClr val="F26B43"/>
          </p15:clr>
        </p15:guide>
        <p15:guide id="11" orient="horz" pos="1410" userDrawn="1">
          <p15:clr>
            <a:srgbClr val="F26B43"/>
          </p15:clr>
        </p15:guide>
        <p15:guide id="12" pos="1139" userDrawn="1">
          <p15:clr>
            <a:srgbClr val="F26B43"/>
          </p15:clr>
        </p15:guide>
        <p15:guide id="13" pos="833" userDrawn="1">
          <p15:clr>
            <a:srgbClr val="F26B43"/>
          </p15:clr>
        </p15:guide>
        <p15:guide id="14" orient="horz" pos="3147" userDrawn="1">
          <p15:clr>
            <a:srgbClr val="F26B43"/>
          </p15:clr>
        </p15:guide>
        <p15:guide id="15" pos="745" userDrawn="1">
          <p15:clr>
            <a:srgbClr val="F26B43"/>
          </p15:clr>
        </p15:guide>
        <p15:guide id="16" orient="horz" pos="1803" userDrawn="1">
          <p15:clr>
            <a:srgbClr val="F26B43"/>
          </p15:clr>
        </p15:guide>
        <p15:guide id="17" orient="horz" pos="504" userDrawn="1">
          <p15:clr>
            <a:srgbClr val="F26B43"/>
          </p15:clr>
        </p15:guide>
        <p15:guide id="18" orient="horz" pos="1285" userDrawn="1">
          <p15:clr>
            <a:srgbClr val="F26B43"/>
          </p15:clr>
        </p15:guide>
        <p15:guide id="19" pos="19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50.xml"/></Relationships>
</file>

<file path=ppt/slides/_rels/slide12.xml.rels><?xml version="1.0" encoding="UTF-8" standalone="yes"?>
<Relationships xmlns="http://schemas.openxmlformats.org/package/2006/relationships"><Relationship Id="rId3" Type="http://schemas.openxmlformats.org/officeDocument/2006/relationships/hyperlink" Target="mailto:sceggrants@mercycorps.org" TargetMode="External"/><Relationship Id="rId2" Type="http://schemas.openxmlformats.org/officeDocument/2006/relationships/hyperlink" Target="https://www.mercycorps.org/tenders/funding-opportunity-strengthening-economic-growth-caribbean-sceg" TargetMode="External"/><Relationship Id="rId1" Type="http://schemas.openxmlformats.org/officeDocument/2006/relationships/slideLayout" Target="../slideLayouts/slideLayout11.xml"/><Relationship Id="rId4" Type="http://schemas.openxmlformats.org/officeDocument/2006/relationships/hyperlink" Target="https://www.fsd.gov/gsafsd_sp/en/what-information-will-i-need-to-provide-to-get-a-unique-entity-id?id=gsafsd_kb_articles&amp;sys_id=c680c51487aba610cc3c0e950cbb35a1&amp;spa=1"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677518-CD5E-76B1-4477-2D7417D7CBCE}"/>
              </a:ext>
            </a:extLst>
          </p:cNvPr>
          <p:cNvSpPr>
            <a:spLocks noGrp="1"/>
          </p:cNvSpPr>
          <p:nvPr>
            <p:ph type="subTitle" idx="1"/>
          </p:nvPr>
        </p:nvSpPr>
        <p:spPr>
          <a:xfrm>
            <a:off x="3876204" y="317725"/>
            <a:ext cx="5267796" cy="1601244"/>
          </a:xfrm>
        </p:spPr>
        <p:txBody>
          <a:bodyPr vert="horz" lIns="0" tIns="0" rIns="0" bIns="0" rtlCol="0" anchor="t">
            <a:noAutofit/>
          </a:bodyPr>
          <a:lstStyle/>
          <a:p>
            <a:r>
              <a:rPr lang="en-US" sz="3600"/>
              <a:t>Strengthening Caribbean Economic Growth</a:t>
            </a:r>
          </a:p>
          <a:p>
            <a:r>
              <a:rPr lang="en-US" sz="3600"/>
              <a:t> </a:t>
            </a:r>
            <a:endParaRPr lang="en-US" sz="3600">
              <a:cs typeface="Arial"/>
            </a:endParaRPr>
          </a:p>
        </p:txBody>
      </p:sp>
      <p:pic>
        <p:nvPicPr>
          <p:cNvPr id="1026" name="Picture 2">
            <a:extLst>
              <a:ext uri="{FF2B5EF4-FFF2-40B4-BE49-F238E27FC236}">
                <a16:creationId xmlns:a16="http://schemas.microsoft.com/office/drawing/2014/main" id="{9FA1D715-D57F-73E5-21DB-1FFCF5446D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6834" y="4147640"/>
            <a:ext cx="1792768" cy="99598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12F55B0-3731-A252-B878-201989D9AE99}"/>
              </a:ext>
            </a:extLst>
          </p:cNvPr>
          <p:cNvSpPr txBox="1"/>
          <p:nvPr/>
        </p:nvSpPr>
        <p:spPr>
          <a:xfrm>
            <a:off x="4329238" y="5290167"/>
            <a:ext cx="4541654" cy="16619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cap="all">
                <a:cs typeface="Arial"/>
              </a:rPr>
              <a:t>INFO-SESSION</a:t>
            </a:r>
            <a:endParaRPr lang="en-US" sz="2800" b="1" cap="all">
              <a:solidFill>
                <a:srgbClr val="4C515A"/>
              </a:solidFill>
              <a:cs typeface="Arial"/>
            </a:endParaRPr>
          </a:p>
          <a:p>
            <a:pPr algn="ctr"/>
            <a:r>
              <a:rPr lang="en-US" sz="2800" b="1" cap="all" err="1">
                <a:cs typeface="Arial"/>
              </a:rPr>
              <a:t>SMall</a:t>
            </a:r>
            <a:r>
              <a:rPr lang="en-US" sz="2800" b="1" cap="all">
                <a:cs typeface="Arial"/>
              </a:rPr>
              <a:t> grant challenge</a:t>
            </a:r>
          </a:p>
          <a:p>
            <a:endParaRPr lang="en-US">
              <a:cs typeface="Arial"/>
            </a:endParaRPr>
          </a:p>
        </p:txBody>
      </p:sp>
    </p:spTree>
    <p:extLst>
      <p:ext uri="{BB962C8B-B14F-4D97-AF65-F5344CB8AC3E}">
        <p14:creationId xmlns:p14="http://schemas.microsoft.com/office/powerpoint/2010/main" val="2546457621"/>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D3C3-9D38-DFA6-FEDC-CD51CC0F0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00DDA-F268-4056-7A85-4BBC92ED409B}"/>
              </a:ext>
            </a:extLst>
          </p:cNvPr>
          <p:cNvSpPr>
            <a:spLocks noGrp="1"/>
          </p:cNvSpPr>
          <p:nvPr>
            <p:ph type="title"/>
          </p:nvPr>
        </p:nvSpPr>
        <p:spPr>
          <a:xfrm>
            <a:off x="457200" y="799175"/>
            <a:ext cx="8229600" cy="663837"/>
          </a:xfrm>
        </p:spPr>
        <p:txBody>
          <a:bodyPr/>
          <a:lstStyle/>
          <a:p>
            <a:r>
              <a:rPr lang="en-US">
                <a:latin typeface="Times New Roman"/>
                <a:cs typeface="Times New Roman"/>
              </a:rPr>
              <a:t>Information and Data Needed 2</a:t>
            </a:r>
          </a:p>
        </p:txBody>
      </p:sp>
      <p:sp>
        <p:nvSpPr>
          <p:cNvPr id="17" name="Text Placeholder 16">
            <a:extLst>
              <a:ext uri="{FF2B5EF4-FFF2-40B4-BE49-F238E27FC236}">
                <a16:creationId xmlns:a16="http://schemas.microsoft.com/office/drawing/2014/main" id="{F73D4169-6CE5-EB28-F1B5-12E37F4833DA}"/>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11B18AB3-F3E6-8A76-E4DB-4CD2A905D84E}"/>
              </a:ext>
            </a:extLst>
          </p:cNvPr>
          <p:cNvSpPr>
            <a:spLocks noGrp="1"/>
          </p:cNvSpPr>
          <p:nvPr>
            <p:ph sz="quarter" idx="15"/>
          </p:nvPr>
        </p:nvSpPr>
        <p:spPr>
          <a:xfrm>
            <a:off x="457200" y="1673569"/>
            <a:ext cx="8430768" cy="5053691"/>
          </a:xfrm>
        </p:spPr>
        <p:txBody>
          <a:bodyPr vert="horz" lIns="91440" tIns="45720" rIns="91440" bIns="45720" rtlCol="0" anchor="t">
            <a:normAutofit/>
          </a:bodyPr>
          <a:lstStyle/>
          <a:p>
            <a:pPr marL="0" indent="0">
              <a:buNone/>
            </a:pPr>
            <a:r>
              <a:rPr lang="en-US">
                <a:cs typeface="Times New Roman"/>
              </a:rPr>
              <a:t>Information on existing resources, programs you can leverage</a:t>
            </a:r>
            <a:endParaRPr lang="en-US">
              <a:cs typeface="Arial"/>
            </a:endParaRPr>
          </a:p>
          <a:p>
            <a:pPr marL="0" indent="0">
              <a:buNone/>
            </a:pPr>
            <a:endParaRPr lang="en-US">
              <a:cs typeface="Times New Roman"/>
            </a:endParaRPr>
          </a:p>
          <a:p>
            <a:pPr marL="575945" lvl="1" indent="-566420"/>
            <a:r>
              <a:rPr lang="en-US" sz="1800">
                <a:cs typeface="Times New Roman"/>
              </a:rPr>
              <a:t>Ex: For a training program: Existing training providers you can partner with to use their curricula and services.</a:t>
            </a:r>
          </a:p>
          <a:p>
            <a:pPr marL="9525" lvl="1" indent="0">
              <a:buNone/>
            </a:pPr>
            <a:endParaRPr lang="en-US" sz="1800">
              <a:cs typeface="Times New Roman"/>
            </a:endParaRPr>
          </a:p>
          <a:p>
            <a:pPr marL="575945" lvl="1" indent="-566420"/>
            <a:r>
              <a:rPr lang="en-US" sz="1800">
                <a:cs typeface="Times New Roman"/>
              </a:rPr>
              <a:t>Ex: For an enterprise development program: Current government loan programs you can connect enterprises to.</a:t>
            </a:r>
          </a:p>
          <a:p>
            <a:pPr marL="9525" lvl="1" indent="0">
              <a:buNone/>
            </a:pPr>
            <a:endParaRPr lang="en-US" sz="1800">
              <a:cs typeface="Times New Roman"/>
            </a:endParaRPr>
          </a:p>
          <a:p>
            <a:pPr marL="575945" lvl="1" indent="-566420"/>
            <a:r>
              <a:rPr lang="en-US" sz="1800">
                <a:cs typeface="Times New Roman"/>
              </a:rPr>
              <a:t>Ex: For a tourism development program: Local associations and networks you can partner with.</a:t>
            </a:r>
            <a:endParaRPr lang="en-US" sz="1800"/>
          </a:p>
        </p:txBody>
      </p:sp>
      <p:sp>
        <p:nvSpPr>
          <p:cNvPr id="3" name="Rectangle 1">
            <a:extLst>
              <a:ext uri="{FF2B5EF4-FFF2-40B4-BE49-F238E27FC236}">
                <a16:creationId xmlns:a16="http://schemas.microsoft.com/office/drawing/2014/main" id="{FF5EF492-A107-C59E-4950-97A36341EBA4}"/>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7365273C-B080-EE72-E7A3-14248A146A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5889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7A847-1999-067A-731A-979AF34B63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27EE4F-7274-FE9A-8108-3F9AB329571B}"/>
              </a:ext>
            </a:extLst>
          </p:cNvPr>
          <p:cNvSpPr>
            <a:spLocks noGrp="1"/>
          </p:cNvSpPr>
          <p:nvPr>
            <p:ph type="title"/>
          </p:nvPr>
        </p:nvSpPr>
        <p:spPr>
          <a:xfrm>
            <a:off x="457200" y="687670"/>
            <a:ext cx="8229600" cy="634020"/>
          </a:xfrm>
        </p:spPr>
        <p:txBody>
          <a:bodyPr/>
          <a:lstStyle/>
          <a:p>
            <a:r>
              <a:rPr lang="en-US"/>
              <a:t>Scale and Sustainability - Partnerships</a:t>
            </a:r>
          </a:p>
        </p:txBody>
      </p:sp>
      <p:sp>
        <p:nvSpPr>
          <p:cNvPr id="17" name="Text Placeholder 16">
            <a:extLst>
              <a:ext uri="{FF2B5EF4-FFF2-40B4-BE49-F238E27FC236}">
                <a16:creationId xmlns:a16="http://schemas.microsoft.com/office/drawing/2014/main" id="{DB9B8DF9-6EBA-869F-EF1C-65A35F15C069}"/>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127DF39D-A1CB-04DE-FADF-7971C16EC3C0}"/>
              </a:ext>
            </a:extLst>
          </p:cNvPr>
          <p:cNvSpPr>
            <a:spLocks noGrp="1"/>
          </p:cNvSpPr>
          <p:nvPr>
            <p:ph sz="quarter" idx="15"/>
          </p:nvPr>
        </p:nvSpPr>
        <p:spPr>
          <a:xfrm>
            <a:off x="457200" y="1874519"/>
            <a:ext cx="8430768" cy="4843498"/>
          </a:xfrm>
        </p:spPr>
        <p:txBody>
          <a:bodyPr vert="horz" lIns="91440" tIns="45720" rIns="91440" bIns="45720" rtlCol="0" anchor="t">
            <a:normAutofit/>
          </a:bodyPr>
          <a:lstStyle/>
          <a:p>
            <a:pPr marL="233045" indent="-233045"/>
            <a:r>
              <a:rPr lang="en-US">
                <a:cs typeface="Times New Roman"/>
              </a:rPr>
              <a:t>Show us your sustainability plan</a:t>
            </a:r>
            <a:endParaRPr lang="en-US"/>
          </a:p>
          <a:p>
            <a:pPr marL="575945" lvl="1" indent="-566420"/>
            <a:r>
              <a:rPr lang="en-US" sz="1800">
                <a:cs typeface="Times New Roman"/>
              </a:rPr>
              <a:t>How will participants gain sustainable benefits (jobs, business opportunities, new markets, etc.)?</a:t>
            </a:r>
          </a:p>
          <a:p>
            <a:pPr marL="575945" lvl="1" indent="-566420"/>
            <a:r>
              <a:rPr lang="en-US" sz="1800">
                <a:cs typeface="Times New Roman"/>
              </a:rPr>
              <a:t>How can the activities continue after the project ends (fee-for-services, leveraging other money, partnerships)?</a:t>
            </a:r>
          </a:p>
          <a:p>
            <a:pPr marL="233045" indent="-233045"/>
            <a:r>
              <a:rPr lang="en-US">
                <a:cs typeface="Times New Roman"/>
              </a:rPr>
              <a:t>Include specific partnerships you will form to achieve this</a:t>
            </a:r>
          </a:p>
          <a:p>
            <a:pPr marL="575945" lvl="1" indent="-566420"/>
            <a:r>
              <a:rPr lang="en-US" sz="1800">
                <a:cs typeface="Times New Roman"/>
              </a:rPr>
              <a:t>Private Sector: what companies will you partner with to hire graduates, buy products and services, offer loans, etc. (be specific)?</a:t>
            </a:r>
          </a:p>
          <a:p>
            <a:pPr marL="575945" lvl="1" indent="-566420"/>
            <a:r>
              <a:rPr lang="en-US" sz="1800">
                <a:cs typeface="Times New Roman"/>
              </a:rPr>
              <a:t>Government: what government programs will you connect with to offer services to your participants or adopt your approaches?</a:t>
            </a:r>
          </a:p>
          <a:p>
            <a:pPr marL="575945" lvl="1" indent="-566420"/>
            <a:r>
              <a:rPr lang="en-US" sz="1800">
                <a:cs typeface="Times New Roman"/>
              </a:rPr>
              <a:t>Associations and industry groups: what associations will agree to continue activities, include program participants, etc.?</a:t>
            </a:r>
          </a:p>
        </p:txBody>
      </p:sp>
      <p:sp>
        <p:nvSpPr>
          <p:cNvPr id="3" name="Rectangle 1">
            <a:extLst>
              <a:ext uri="{FF2B5EF4-FFF2-40B4-BE49-F238E27FC236}">
                <a16:creationId xmlns:a16="http://schemas.microsoft.com/office/drawing/2014/main" id="{24BEDC0F-6926-BC34-75A6-0834E75DC269}"/>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97A7EFED-F971-65EC-CDA7-7364340264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227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C7ED9-0625-2D73-20DC-F41FE049B5E2}"/>
              </a:ext>
            </a:extLst>
          </p:cNvPr>
          <p:cNvSpPr>
            <a:spLocks noGrp="1"/>
          </p:cNvSpPr>
          <p:nvPr>
            <p:ph type="title"/>
          </p:nvPr>
        </p:nvSpPr>
        <p:spPr/>
        <p:txBody>
          <a:bodyPr/>
          <a:lstStyle/>
          <a:p>
            <a:r>
              <a:rPr lang="en-US">
                <a:latin typeface="Times New Roman"/>
                <a:cs typeface="Times New Roman"/>
              </a:rPr>
              <a:t>Key Links</a:t>
            </a:r>
            <a:endParaRPr lang="en-US"/>
          </a:p>
        </p:txBody>
      </p:sp>
      <p:sp>
        <p:nvSpPr>
          <p:cNvPr id="3" name="Content Placeholder 2">
            <a:extLst>
              <a:ext uri="{FF2B5EF4-FFF2-40B4-BE49-F238E27FC236}">
                <a16:creationId xmlns:a16="http://schemas.microsoft.com/office/drawing/2014/main" id="{39BCD148-F638-E0A6-65E5-711545A7973B}"/>
              </a:ext>
            </a:extLst>
          </p:cNvPr>
          <p:cNvSpPr>
            <a:spLocks noGrp="1"/>
          </p:cNvSpPr>
          <p:nvPr>
            <p:ph idx="1"/>
          </p:nvPr>
        </p:nvSpPr>
        <p:spPr>
          <a:xfrm>
            <a:off x="457200" y="1711989"/>
            <a:ext cx="8229600" cy="4395103"/>
          </a:xfrm>
        </p:spPr>
        <p:txBody>
          <a:bodyPr vert="horz" lIns="0" tIns="0" rIns="0" bIns="0" rtlCol="0" anchor="t">
            <a:noAutofit/>
          </a:bodyPr>
          <a:lstStyle/>
          <a:p>
            <a:r>
              <a:rPr lang="en-US" sz="2000">
                <a:ea typeface="+mn-lt"/>
                <a:cs typeface="+mn-lt"/>
              </a:rPr>
              <a:t>Tender Page: </a:t>
            </a:r>
            <a:r>
              <a:rPr lang="en-US" sz="2000">
                <a:ea typeface="+mn-lt"/>
                <a:cs typeface="+mn-lt"/>
                <a:hlinkClick r:id="rId2"/>
              </a:rPr>
              <a:t>https://www.mercycorps.org/tenders/funding-opportunity-strengthening-economic-growth-caribbean-sceg</a:t>
            </a:r>
            <a:r>
              <a:rPr lang="en-US" sz="2000">
                <a:ea typeface="+mn-lt"/>
                <a:cs typeface="+mn-lt"/>
              </a:rPr>
              <a:t> </a:t>
            </a:r>
          </a:p>
          <a:p>
            <a:endParaRPr lang="en-US" sz="2000">
              <a:ea typeface="+mn-lt"/>
              <a:cs typeface="+mn-lt"/>
            </a:endParaRPr>
          </a:p>
          <a:p>
            <a:r>
              <a:rPr lang="en-US" sz="2000">
                <a:ea typeface="+mn-lt"/>
                <a:cs typeface="+mn-lt"/>
              </a:rPr>
              <a:t>Email address for questions and submissions: </a:t>
            </a:r>
            <a:r>
              <a:rPr lang="en-US" sz="2000">
                <a:ea typeface="+mn-lt"/>
                <a:cs typeface="+mn-lt"/>
                <a:hlinkClick r:id="rId3"/>
              </a:rPr>
              <a:t>sceggrants@mercycorps.org</a:t>
            </a:r>
            <a:endParaRPr lang="en-US" sz="2000">
              <a:ea typeface="+mn-lt"/>
              <a:cs typeface="+mn-lt"/>
            </a:endParaRPr>
          </a:p>
          <a:p>
            <a:endParaRPr lang="en-US" sz="2000">
              <a:cs typeface="Arial"/>
            </a:endParaRPr>
          </a:p>
          <a:p>
            <a:r>
              <a:rPr lang="en-US" sz="2000">
                <a:cs typeface="Arial"/>
              </a:rPr>
              <a:t>Information on Unique </a:t>
            </a:r>
            <a:r>
              <a:rPr lang="en-US" sz="2000">
                <a:ea typeface="+mn-lt"/>
                <a:cs typeface="+mn-lt"/>
              </a:rPr>
              <a:t>Entity IDs:  </a:t>
            </a:r>
            <a:r>
              <a:rPr lang="en-US" sz="2000">
                <a:ea typeface="+mn-lt"/>
                <a:cs typeface="+mn-lt"/>
                <a:hlinkClick r:id="rId4"/>
              </a:rPr>
              <a:t>https://www.fsd.gov/gsafsd_sp/en/what-information-will-i-need-to-provide-to-get-a-unique-entity-id?id=gsafsd_kb_articles&amp;sys_id=c680c51487aba610cc3c0e950cbb35a1&amp;spa=1</a:t>
            </a:r>
            <a:r>
              <a:rPr lang="en-US" sz="2000">
                <a:ea typeface="+mn-lt"/>
                <a:cs typeface="+mn-lt"/>
              </a:rPr>
              <a:t> </a:t>
            </a:r>
            <a:endParaRPr lang="en-US" sz="2000">
              <a:cs typeface="Arial"/>
            </a:endParaRPr>
          </a:p>
          <a:p>
            <a:pPr>
              <a:buChar char="•"/>
            </a:pPr>
            <a:endParaRPr lang="en-US" sz="2000">
              <a:cs typeface="Arial"/>
            </a:endParaRPr>
          </a:p>
          <a:p>
            <a:endParaRPr lang="en-US" sz="2000">
              <a:cs typeface="Arial"/>
            </a:endParaRPr>
          </a:p>
        </p:txBody>
      </p:sp>
      <p:sp>
        <p:nvSpPr>
          <p:cNvPr id="4" name="Text Placeholder 3">
            <a:extLst>
              <a:ext uri="{FF2B5EF4-FFF2-40B4-BE49-F238E27FC236}">
                <a16:creationId xmlns:a16="http://schemas.microsoft.com/office/drawing/2014/main" id="{0B9A9EFF-B493-B3B9-9C95-A41715997E4A}"/>
              </a:ext>
            </a:extLst>
          </p:cNvPr>
          <p:cNvSpPr>
            <a:spLocks noGrp="1"/>
          </p:cNvSpPr>
          <p:nvPr>
            <p:ph type="body" sz="quarter" idx="13"/>
          </p:nvPr>
        </p:nvSpPr>
        <p:spPr>
          <a:xfrm>
            <a:off x="457200" y="318005"/>
            <a:ext cx="8229600" cy="212725"/>
          </a:xfrm>
        </p:spPr>
        <p:txBody>
          <a:bodyPr/>
          <a:lstStyle/>
          <a:p>
            <a:r>
              <a:rPr lang="en-US" sz="2400" b="1" i="0" u="none" strike="noStrike" baseline="0">
                <a:solidFill>
                  <a:srgbClr val="BFBFBF"/>
                </a:solidFill>
                <a:latin typeface="Arial"/>
                <a:ea typeface="Arial"/>
                <a:cs typeface="Arial"/>
              </a:rPr>
              <a:t>SCEG RFP Q&amp;A Session</a:t>
            </a:r>
            <a:endParaRPr lang="en-US" sz="2400"/>
          </a:p>
        </p:txBody>
      </p:sp>
    </p:spTree>
    <p:extLst>
      <p:ext uri="{BB962C8B-B14F-4D97-AF65-F5344CB8AC3E}">
        <p14:creationId xmlns:p14="http://schemas.microsoft.com/office/powerpoint/2010/main" val="1832545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384B2-F3E1-2CA7-56FC-51853103F3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B788C-FF01-2A08-D151-A8B5888410AC}"/>
              </a:ext>
            </a:extLst>
          </p:cNvPr>
          <p:cNvSpPr>
            <a:spLocks noGrp="1"/>
          </p:cNvSpPr>
          <p:nvPr>
            <p:ph type="title"/>
          </p:nvPr>
        </p:nvSpPr>
        <p:spPr>
          <a:xfrm>
            <a:off x="2969491" y="2636542"/>
            <a:ext cx="5564909" cy="634020"/>
          </a:xfrm>
        </p:spPr>
        <p:txBody>
          <a:bodyPr/>
          <a:lstStyle/>
          <a:p>
            <a:r>
              <a:rPr lang="en-US" sz="9600"/>
              <a:t>Q&amp;A</a:t>
            </a:r>
          </a:p>
        </p:txBody>
      </p:sp>
      <p:sp>
        <p:nvSpPr>
          <p:cNvPr id="17" name="Text Placeholder 16">
            <a:extLst>
              <a:ext uri="{FF2B5EF4-FFF2-40B4-BE49-F238E27FC236}">
                <a16:creationId xmlns:a16="http://schemas.microsoft.com/office/drawing/2014/main" id="{7862B191-ED5F-1852-2C49-4850BD14F338}"/>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3" name="Rectangle 1">
            <a:extLst>
              <a:ext uri="{FF2B5EF4-FFF2-40B4-BE49-F238E27FC236}">
                <a16:creationId xmlns:a16="http://schemas.microsoft.com/office/drawing/2014/main" id="{8E98D302-124C-6164-9895-FDD1F39530A1}"/>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BC8651AB-D68F-0838-974F-BED939149A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235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A34E-6FEA-D554-2C95-DA8CC87D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8EF7F8-3E5D-861D-284E-5AAC86646143}"/>
              </a:ext>
            </a:extLst>
          </p:cNvPr>
          <p:cNvSpPr>
            <a:spLocks noGrp="1"/>
          </p:cNvSpPr>
          <p:nvPr>
            <p:ph type="title"/>
          </p:nvPr>
        </p:nvSpPr>
        <p:spPr>
          <a:xfrm>
            <a:off x="457200" y="806542"/>
            <a:ext cx="8229600" cy="634020"/>
          </a:xfrm>
        </p:spPr>
        <p:txBody>
          <a:bodyPr/>
          <a:lstStyle/>
          <a:p>
            <a:r>
              <a:rPr lang="en-US"/>
              <a:t>Introductions</a:t>
            </a:r>
          </a:p>
        </p:txBody>
      </p:sp>
      <p:sp>
        <p:nvSpPr>
          <p:cNvPr id="17" name="Text Placeholder 16">
            <a:extLst>
              <a:ext uri="{FF2B5EF4-FFF2-40B4-BE49-F238E27FC236}">
                <a16:creationId xmlns:a16="http://schemas.microsoft.com/office/drawing/2014/main" id="{CBE37202-71F5-31C6-9839-1274B965FA16}"/>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503C124E-18F7-0982-5273-F83626789065}"/>
              </a:ext>
            </a:extLst>
          </p:cNvPr>
          <p:cNvSpPr>
            <a:spLocks noGrp="1"/>
          </p:cNvSpPr>
          <p:nvPr>
            <p:ph sz="quarter" idx="15"/>
          </p:nvPr>
        </p:nvSpPr>
        <p:spPr>
          <a:xfrm>
            <a:off x="457200" y="1718858"/>
            <a:ext cx="8430768" cy="3151714"/>
          </a:xfrm>
        </p:spPr>
        <p:txBody>
          <a:bodyPr vert="horz" lIns="91440" tIns="45720" rIns="91440" bIns="45720" rtlCol="0" anchor="t">
            <a:normAutofit lnSpcReduction="10000"/>
          </a:bodyPr>
          <a:lstStyle/>
          <a:p>
            <a:pPr marL="233045" indent="-233045" fontAlgn="base"/>
            <a:r>
              <a:rPr lang="en-US" b="1" i="1"/>
              <a:t>Jessica Pearl – CRI Interim Director </a:t>
            </a:r>
            <a:endParaRPr lang="en-US"/>
          </a:p>
          <a:p>
            <a:pPr marL="233045" indent="-233045" fontAlgn="base"/>
            <a:r>
              <a:rPr lang="en-US" b="1" i="1"/>
              <a:t>Fonda Sanchez – MEL Manager</a:t>
            </a:r>
            <a:endParaRPr lang="en-US" b="1" i="1">
              <a:cs typeface="Arial"/>
            </a:endParaRPr>
          </a:p>
          <a:p>
            <a:pPr marL="233045" indent="-233045" fontAlgn="base"/>
            <a:r>
              <a:rPr lang="en-US" b="1" i="1"/>
              <a:t>Christopher Roberts – Finance Manager</a:t>
            </a:r>
            <a:endParaRPr lang="en-US" b="1" i="1">
              <a:cs typeface="Arial"/>
            </a:endParaRPr>
          </a:p>
          <a:p>
            <a:pPr marL="233045" indent="-233045"/>
            <a:r>
              <a:rPr lang="en-US" b="1" i="1"/>
              <a:t>Sasha Muench – Technical Advisor </a:t>
            </a:r>
            <a:endParaRPr lang="en-US"/>
          </a:p>
          <a:p>
            <a:pPr marL="233045" indent="-233045"/>
            <a:endParaRPr lang="en-US" b="1" i="1">
              <a:cs typeface="Arial"/>
            </a:endParaRPr>
          </a:p>
          <a:p>
            <a:pPr marL="233045" indent="-233045"/>
            <a:endParaRPr lang="en-US" b="1" i="1">
              <a:cs typeface="Arial"/>
            </a:endParaRPr>
          </a:p>
          <a:p>
            <a:pPr marL="0" indent="0" algn="ctr">
              <a:buNone/>
            </a:pPr>
            <a:r>
              <a:rPr lang="en-US" sz="2000" b="1">
                <a:cs typeface="Arial"/>
              </a:rPr>
              <a:t>Please put all questions you have in the chat and we will respond to them after the presentation</a:t>
            </a:r>
          </a:p>
          <a:p>
            <a:pPr marL="233045" indent="-233045" fontAlgn="base"/>
            <a:endParaRPr lang="en-US">
              <a:cs typeface="Arial"/>
            </a:endParaRPr>
          </a:p>
        </p:txBody>
      </p:sp>
      <p:sp>
        <p:nvSpPr>
          <p:cNvPr id="3" name="Rectangle 1">
            <a:extLst>
              <a:ext uri="{FF2B5EF4-FFF2-40B4-BE49-F238E27FC236}">
                <a16:creationId xmlns:a16="http://schemas.microsoft.com/office/drawing/2014/main" id="{B4A3E189-6967-10CE-1E4B-3645B38817EE}"/>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A5C8ED33-8C01-1C25-5DF7-9E44619538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8004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73F69-C4AB-E55C-2501-AD027195B9A0}"/>
              </a:ext>
            </a:extLst>
          </p:cNvPr>
          <p:cNvSpPr>
            <a:spLocks noGrp="1"/>
          </p:cNvSpPr>
          <p:nvPr>
            <p:ph type="title"/>
          </p:nvPr>
        </p:nvSpPr>
        <p:spPr/>
        <p:txBody>
          <a:bodyPr/>
          <a:lstStyle/>
          <a:p>
            <a:r>
              <a:rPr lang="en-US">
                <a:latin typeface="Times New Roman"/>
                <a:cs typeface="Times New Roman"/>
              </a:rPr>
              <a:t>Overview of Mercy Corps</a:t>
            </a:r>
            <a:endParaRPr lang="en-US"/>
          </a:p>
        </p:txBody>
      </p:sp>
      <p:sp>
        <p:nvSpPr>
          <p:cNvPr id="5" name="Content Placeholder 4">
            <a:extLst>
              <a:ext uri="{FF2B5EF4-FFF2-40B4-BE49-F238E27FC236}">
                <a16:creationId xmlns:a16="http://schemas.microsoft.com/office/drawing/2014/main" id="{6A564A70-FC73-9234-8F22-747A9170FA1D}"/>
              </a:ext>
            </a:extLst>
          </p:cNvPr>
          <p:cNvSpPr>
            <a:spLocks noGrp="1"/>
          </p:cNvSpPr>
          <p:nvPr>
            <p:ph sz="quarter" idx="15"/>
          </p:nvPr>
        </p:nvSpPr>
        <p:spPr>
          <a:xfrm>
            <a:off x="377687" y="1923547"/>
            <a:ext cx="8229600" cy="3657600"/>
          </a:xfrm>
        </p:spPr>
        <p:txBody>
          <a:bodyPr vert="horz" lIns="0" tIns="0" rIns="0" bIns="0" rtlCol="0" anchor="t">
            <a:noAutofit/>
          </a:bodyPr>
          <a:lstStyle/>
          <a:p>
            <a:pPr marL="233045" indent="-233045"/>
            <a:r>
              <a:rPr lang="en-US" sz="1600">
                <a:solidFill>
                  <a:schemeClr val="tx1">
                    <a:lumMod val="49000"/>
                  </a:schemeClr>
                </a:solidFill>
                <a:cs typeface="Arial"/>
              </a:rPr>
              <a:t>Mercy Corps is a global organization alleviating suffering, poverty, and oppression by helping people build secure, productive, and just communities- powered by the belief that a better world is possible. </a:t>
            </a:r>
          </a:p>
          <a:p>
            <a:pPr marL="233045" indent="-233045"/>
            <a:r>
              <a:rPr lang="en-US" sz="1600">
                <a:solidFill>
                  <a:schemeClr val="tx1">
                    <a:lumMod val="49000"/>
                  </a:schemeClr>
                </a:solidFill>
                <a:cs typeface="Arial"/>
              </a:rPr>
              <a:t>After responding to Hurricanes Matthew in Haiti in 2016, Maria in Puerto Rico in 2017, and Dorian in the Bahamas in 2019, Mercy Corps developed the Caribbean Resilience Initiative (CRI). </a:t>
            </a:r>
          </a:p>
          <a:p>
            <a:pPr marL="233045" indent="-233045"/>
            <a:r>
              <a:rPr lang="en-US" sz="1600">
                <a:solidFill>
                  <a:srgbClr val="0F1D2B"/>
                </a:solidFill>
                <a:ea typeface="+mn-lt"/>
                <a:cs typeface="+mn-lt"/>
              </a:rPr>
              <a:t>The Caribbean Resilience Initiative works with local Mercy Corps staff and partner organizations to build resilience and adaptive approaches to the severe economic and environmental effects of climate change. Through partnerships with local communities, Mercy Corps aims to build long-term climate resilience and short-term recovery mechanisms to prepare for emergencies.</a:t>
            </a:r>
          </a:p>
          <a:p>
            <a:pPr marL="233045" indent="-233045"/>
            <a:r>
              <a:rPr lang="en-US" sz="1600">
                <a:solidFill>
                  <a:srgbClr val="0F1D2B"/>
                </a:solidFill>
                <a:ea typeface="+mn-lt"/>
                <a:cs typeface="+mn-lt"/>
              </a:rPr>
              <a:t>CRI works with local organizations to provide capital and assistance for small businesses and young entrepreneurs to build more resilient livelihoods. Mercy Corps works alongside these entrepreneurs and business owners to protect and restore the ecosystems they depend on.</a:t>
            </a:r>
            <a:endParaRPr lang="en-US" sz="1600">
              <a:solidFill>
                <a:srgbClr val="0F1D2B"/>
              </a:solidFill>
              <a:cs typeface="Arial"/>
            </a:endParaRPr>
          </a:p>
        </p:txBody>
      </p:sp>
      <p:pic>
        <p:nvPicPr>
          <p:cNvPr id="7" name="Picture 2" descr="A flag with stars and stripes&#10;&#10;AI-generated content may be incorrect.">
            <a:extLst>
              <a:ext uri="{FF2B5EF4-FFF2-40B4-BE49-F238E27FC236}">
                <a16:creationId xmlns:a16="http://schemas.microsoft.com/office/drawing/2014/main" id="{686D29CE-5C36-8C38-2174-E1A2B6B8FD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2548" y="6094041"/>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92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02C53-FA11-0806-A333-85A2D4FA2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7F0A24-E4C8-627B-5BD0-068291788735}"/>
              </a:ext>
            </a:extLst>
          </p:cNvPr>
          <p:cNvSpPr>
            <a:spLocks noGrp="1"/>
          </p:cNvSpPr>
          <p:nvPr>
            <p:ph type="title"/>
          </p:nvPr>
        </p:nvSpPr>
        <p:spPr>
          <a:xfrm>
            <a:off x="457200" y="861406"/>
            <a:ext cx="8229600" cy="634020"/>
          </a:xfrm>
        </p:spPr>
        <p:txBody>
          <a:bodyPr/>
          <a:lstStyle/>
          <a:p>
            <a:r>
              <a:rPr lang="en-US"/>
              <a:t>SCEG Overview </a:t>
            </a:r>
          </a:p>
        </p:txBody>
      </p:sp>
      <p:sp>
        <p:nvSpPr>
          <p:cNvPr id="17" name="Text Placeholder 16">
            <a:extLst>
              <a:ext uri="{FF2B5EF4-FFF2-40B4-BE49-F238E27FC236}">
                <a16:creationId xmlns:a16="http://schemas.microsoft.com/office/drawing/2014/main" id="{480267E3-C315-3CC7-012B-B9C0D66EA076}"/>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DF35EA80-79C8-6578-DCD5-38C9D61E13D1}"/>
              </a:ext>
            </a:extLst>
          </p:cNvPr>
          <p:cNvSpPr>
            <a:spLocks noGrp="1"/>
          </p:cNvSpPr>
          <p:nvPr>
            <p:ph sz="quarter" idx="15"/>
          </p:nvPr>
        </p:nvSpPr>
        <p:spPr>
          <a:xfrm>
            <a:off x="457200" y="1495426"/>
            <a:ext cx="8430768" cy="4338445"/>
          </a:xfrm>
        </p:spPr>
        <p:txBody>
          <a:bodyPr vert="horz" lIns="91440" tIns="45720" rIns="91440" bIns="45720" rtlCol="0" anchor="t">
            <a:normAutofit/>
          </a:bodyPr>
          <a:lstStyle/>
          <a:p>
            <a:pPr marL="0" indent="0" fontAlgn="base">
              <a:buNone/>
            </a:pPr>
            <a:r>
              <a:rPr lang="en-US" b="1" i="1">
                <a:latin typeface="Arial"/>
                <a:ea typeface="Calibri"/>
                <a:cs typeface="Calibri"/>
              </a:rPr>
              <a:t>Overall Program Goal</a:t>
            </a:r>
            <a:endParaRPr lang="en-US" b="1" i="1">
              <a:latin typeface="Arial"/>
              <a:cs typeface="Arial"/>
            </a:endParaRPr>
          </a:p>
          <a:p>
            <a:pPr marL="575945" lvl="1" indent="-566420"/>
            <a:r>
              <a:rPr lang="en-US">
                <a:latin typeface="Arial"/>
                <a:ea typeface="Calibri"/>
                <a:cs typeface="Calibri"/>
              </a:rPr>
              <a:t>Build economic strength and job skill sets of individuals, </a:t>
            </a:r>
            <a:r>
              <a:rPr lang="en">
                <a:latin typeface="Arial"/>
                <a:ea typeface="Calibri"/>
                <a:cs typeface="Calibri"/>
              </a:rPr>
              <a:t>so they may better</a:t>
            </a:r>
            <a:r>
              <a:rPr lang="en-US">
                <a:latin typeface="Arial"/>
                <a:ea typeface="Calibri"/>
                <a:cs typeface="Calibri"/>
              </a:rPr>
              <a:t> pursue employment, entrepreneurship, and economic well-being.</a:t>
            </a:r>
          </a:p>
          <a:p>
            <a:pPr marL="0" indent="0">
              <a:buNone/>
            </a:pPr>
            <a:r>
              <a:rPr lang="en-US" b="1" i="1"/>
              <a:t>Problem Statement/Rationale </a:t>
            </a:r>
            <a:r>
              <a:rPr lang="en-US"/>
              <a:t> </a:t>
            </a:r>
            <a:endParaRPr lang="en-US">
              <a:cs typeface="Arial"/>
            </a:endParaRPr>
          </a:p>
          <a:p>
            <a:pPr marL="575945" lvl="1" indent="-566420" fontAlgn="base"/>
            <a:r>
              <a:rPr lang="en-US"/>
              <a:t>Initial research identified persistent and interrelated barriers to employment and entrepreneurship common across 12 Caribbean jurisdictions.  These findings provide the foundation for this Request for Proposal (RFP), which seeks locally driven solutions to address these challenges through targeted small grants. </a:t>
            </a:r>
            <a:endParaRPr lang="en-US">
              <a:cs typeface="Arial"/>
            </a:endParaRPr>
          </a:p>
          <a:p>
            <a:pPr marL="0" indent="0" fontAlgn="base">
              <a:buNone/>
            </a:pPr>
            <a:r>
              <a:rPr lang="en-US" b="1" i="1"/>
              <a:t>Request for Proposals</a:t>
            </a:r>
            <a:endParaRPr lang="en-US">
              <a:cs typeface="Arial"/>
            </a:endParaRPr>
          </a:p>
          <a:p>
            <a:pPr marL="575945" lvl="1" indent="-566420" fontAlgn="base"/>
            <a:r>
              <a:rPr lang="en-US"/>
              <a:t>As part of the SCEG program, Mercy Corps will administer a small grants challenge, awarding up to $50,000 USD to projects that can demonstrably improve access to demand-driven inputs and services, either by enhancing employment opportunities or supporting the growth and success of micro and small enterprises.   </a:t>
            </a:r>
            <a:endParaRPr lang="en-US">
              <a:cs typeface="Arial"/>
            </a:endParaRPr>
          </a:p>
        </p:txBody>
      </p:sp>
      <p:sp>
        <p:nvSpPr>
          <p:cNvPr id="3" name="Rectangle 1">
            <a:extLst>
              <a:ext uri="{FF2B5EF4-FFF2-40B4-BE49-F238E27FC236}">
                <a16:creationId xmlns:a16="http://schemas.microsoft.com/office/drawing/2014/main" id="{B1B067C3-C526-116D-9C86-29816EB070A9}"/>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DBCC0447-14DA-1FC5-634C-7633EA4C9B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706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422F5-1883-3F68-95C1-3D2FC51DAB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52716-496F-D6E1-2BEC-163D77689F98}"/>
              </a:ext>
            </a:extLst>
          </p:cNvPr>
          <p:cNvSpPr>
            <a:spLocks noGrp="1"/>
          </p:cNvSpPr>
          <p:nvPr>
            <p:ph type="title"/>
          </p:nvPr>
        </p:nvSpPr>
        <p:spPr>
          <a:xfrm>
            <a:off x="457200" y="880855"/>
            <a:ext cx="8229600" cy="634020"/>
          </a:xfrm>
        </p:spPr>
        <p:txBody>
          <a:bodyPr/>
          <a:lstStyle/>
          <a:p>
            <a:r>
              <a:rPr lang="en-US"/>
              <a:t>RFP Scope </a:t>
            </a:r>
          </a:p>
        </p:txBody>
      </p:sp>
      <p:sp>
        <p:nvSpPr>
          <p:cNvPr id="17" name="Text Placeholder 16">
            <a:extLst>
              <a:ext uri="{FF2B5EF4-FFF2-40B4-BE49-F238E27FC236}">
                <a16:creationId xmlns:a16="http://schemas.microsoft.com/office/drawing/2014/main" id="{C488DA12-B04F-2ECF-D401-6DDE0FDA06EC}"/>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CB8E5F12-FFBA-7801-2EAA-A6B8F54F5396}"/>
              </a:ext>
            </a:extLst>
          </p:cNvPr>
          <p:cNvSpPr>
            <a:spLocks noGrp="1"/>
          </p:cNvSpPr>
          <p:nvPr>
            <p:ph sz="quarter" idx="15"/>
          </p:nvPr>
        </p:nvSpPr>
        <p:spPr>
          <a:xfrm>
            <a:off x="457200" y="1628775"/>
            <a:ext cx="8430768" cy="4031360"/>
          </a:xfrm>
        </p:spPr>
        <p:txBody>
          <a:bodyPr vert="horz" lIns="91440" tIns="45720" rIns="91440" bIns="45720" rtlCol="0" anchor="t">
            <a:normAutofit/>
          </a:bodyPr>
          <a:lstStyle/>
          <a:p>
            <a:pPr marL="233045" lvl="0" indent="-233045"/>
            <a:r>
              <a:rPr lang="en-US" b="1"/>
              <a:t>Award Size</a:t>
            </a:r>
            <a:r>
              <a:rPr lang="en-US"/>
              <a:t>: Up to </a:t>
            </a:r>
            <a:r>
              <a:rPr lang="en-US" b="1"/>
              <a:t>$50,000 USD</a:t>
            </a:r>
            <a:r>
              <a:rPr lang="en-US"/>
              <a:t> per award</a:t>
            </a:r>
            <a:endParaRPr lang="en-US">
              <a:cs typeface="Arial"/>
            </a:endParaRPr>
          </a:p>
          <a:p>
            <a:pPr marL="233045" lvl="0" indent="-233045"/>
            <a:r>
              <a:rPr lang="en-US" b="1"/>
              <a:t>Implementation Period</a:t>
            </a:r>
            <a:r>
              <a:rPr lang="en-US"/>
              <a:t>: 12 months</a:t>
            </a:r>
            <a:endParaRPr lang="en-US">
              <a:cs typeface="Arial"/>
            </a:endParaRPr>
          </a:p>
          <a:p>
            <a:pPr marL="233045" indent="-233045"/>
            <a:r>
              <a:rPr lang="en-US" b="1"/>
              <a:t>Deadline to Apply</a:t>
            </a:r>
            <a:r>
              <a:rPr lang="en-US"/>
              <a:t>: </a:t>
            </a:r>
            <a:r>
              <a:rPr lang="en-US" b="1">
                <a:solidFill>
                  <a:schemeClr val="tx2"/>
                </a:solidFill>
              </a:rPr>
              <a:t>December 2, 2025 (Jamaica- December 19th)</a:t>
            </a:r>
            <a:endParaRPr lang="en-US" b="1">
              <a:solidFill>
                <a:schemeClr val="tx2"/>
              </a:solidFill>
              <a:cs typeface="Arial"/>
            </a:endParaRPr>
          </a:p>
          <a:p>
            <a:pPr marL="233045" lvl="0" indent="-233045"/>
            <a:r>
              <a:rPr lang="en-US" b="1"/>
              <a:t>Eligible Countries</a:t>
            </a:r>
            <a:r>
              <a:rPr lang="en-US"/>
              <a:t>: </a:t>
            </a:r>
            <a:r>
              <a:rPr lang="en-US" sz="1600"/>
              <a:t>Antigua and Barbuda, Barbados, The Bahamas, Dominica, Grenada, Dominican Republic, Jamaica, Saint Kitts and Nevis, Saint Lucia, Saint Vincent and the 5 Grenadines, Suriname, and Trinidad and Tobago.</a:t>
            </a:r>
            <a:endParaRPr lang="en-US" sz="1600">
              <a:cs typeface="Arial"/>
            </a:endParaRPr>
          </a:p>
          <a:p>
            <a:pPr marL="233045" lvl="0" indent="-233045"/>
            <a:r>
              <a:rPr lang="en-US" b="1"/>
              <a:t>Who Can Apply?</a:t>
            </a:r>
            <a:endParaRPr lang="en-US">
              <a:cs typeface="Arial"/>
            </a:endParaRPr>
          </a:p>
          <a:p>
            <a:pPr marL="575945" lvl="1" indent="-566420"/>
            <a:r>
              <a:rPr lang="en-US"/>
              <a:t>NGOs, CBOs, business support orgs, academic institutions, for-profit entities with a social benefit</a:t>
            </a:r>
            <a:endParaRPr lang="en-US">
              <a:cs typeface="Arial"/>
            </a:endParaRPr>
          </a:p>
          <a:p>
            <a:pPr marL="575945" lvl="1" indent="-566420"/>
            <a:r>
              <a:rPr lang="en-US"/>
              <a:t>Must be registered in the jurisdiction for which you are applying</a:t>
            </a:r>
            <a:endParaRPr lang="en-US">
              <a:cs typeface="Arial"/>
            </a:endParaRPr>
          </a:p>
          <a:p>
            <a:pPr marL="575945" lvl="1" indent="-566420"/>
            <a:r>
              <a:rPr lang="en-US"/>
              <a:t>Must have 3+ years of relevant experience</a:t>
            </a:r>
            <a:endParaRPr lang="en-US">
              <a:cs typeface="Arial"/>
            </a:endParaRPr>
          </a:p>
        </p:txBody>
      </p:sp>
      <p:sp>
        <p:nvSpPr>
          <p:cNvPr id="3" name="Rectangle 1">
            <a:extLst>
              <a:ext uri="{FF2B5EF4-FFF2-40B4-BE49-F238E27FC236}">
                <a16:creationId xmlns:a16="http://schemas.microsoft.com/office/drawing/2014/main" id="{3B7B9B67-37B1-F56F-1B4E-11E0C9E7ACE2}"/>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79BD2A8B-3B32-D90E-1CDF-8843A2D991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8544"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98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9225E-89F8-2BEB-F843-37A3EE5557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203FE-0D92-47E3-07AC-2B15EC03F89F}"/>
              </a:ext>
            </a:extLst>
          </p:cNvPr>
          <p:cNvSpPr>
            <a:spLocks noGrp="1"/>
          </p:cNvSpPr>
          <p:nvPr>
            <p:ph type="title"/>
          </p:nvPr>
        </p:nvSpPr>
        <p:spPr>
          <a:xfrm>
            <a:off x="457200" y="861406"/>
            <a:ext cx="8229600" cy="634020"/>
          </a:xfrm>
        </p:spPr>
        <p:txBody>
          <a:bodyPr/>
          <a:lstStyle/>
          <a:p>
            <a:r>
              <a:rPr lang="en-US"/>
              <a:t>RFP Objectives </a:t>
            </a:r>
          </a:p>
        </p:txBody>
      </p:sp>
      <p:sp>
        <p:nvSpPr>
          <p:cNvPr id="17" name="Text Placeholder 16">
            <a:extLst>
              <a:ext uri="{FF2B5EF4-FFF2-40B4-BE49-F238E27FC236}">
                <a16:creationId xmlns:a16="http://schemas.microsoft.com/office/drawing/2014/main" id="{29166CC4-EE6B-4B80-0BB5-A4E16CBD7CEE}"/>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73AB0FAA-4E8C-2DAF-A88C-888365509FE4}"/>
              </a:ext>
            </a:extLst>
          </p:cNvPr>
          <p:cNvSpPr>
            <a:spLocks noGrp="1"/>
          </p:cNvSpPr>
          <p:nvPr>
            <p:ph sz="quarter" idx="15"/>
          </p:nvPr>
        </p:nvSpPr>
        <p:spPr>
          <a:xfrm>
            <a:off x="457200" y="1678923"/>
            <a:ext cx="8430768" cy="4154948"/>
          </a:xfrm>
        </p:spPr>
        <p:txBody>
          <a:bodyPr vert="horz" lIns="91440" tIns="45720" rIns="91440" bIns="45720" rtlCol="0" anchor="t">
            <a:normAutofit/>
          </a:bodyPr>
          <a:lstStyle/>
          <a:p>
            <a:pPr fontAlgn="base"/>
            <a:r>
              <a:rPr lang="en-US"/>
              <a:t>Interested organizations should submit proposals to implement activities spanning a maximum of 12 months in one or more of the 12 eligible jurisdictions.  Initiatives should align with at least one of the following objectives:  </a:t>
            </a:r>
          </a:p>
          <a:p>
            <a:pPr lvl="1" fontAlgn="base"/>
            <a:r>
              <a:rPr lang="en-US" b="1"/>
              <a:t>Objective 1</a:t>
            </a:r>
            <a:r>
              <a:rPr lang="en-US"/>
              <a:t>: Improving the labor force’s skills alignment and job readiness with identified private sector needs.  </a:t>
            </a:r>
          </a:p>
          <a:p>
            <a:pPr lvl="1" fontAlgn="base"/>
            <a:r>
              <a:rPr lang="en-US" b="1"/>
              <a:t>Objective 2: </a:t>
            </a:r>
            <a:r>
              <a:rPr lang="en-US"/>
              <a:t>Strengthening access to and utilization of digital tools by individuals and micro, small, and medium enterprises (MSMEs), to improve efficiency, expand markets and employment, and ensure business continuity.  </a:t>
            </a:r>
          </a:p>
          <a:p>
            <a:pPr lvl="1" fontAlgn="base"/>
            <a:r>
              <a:rPr lang="en-US" b="1"/>
              <a:t>Objective 3: </a:t>
            </a:r>
            <a:r>
              <a:rPr lang="en-US"/>
              <a:t>Supporting MSMEs through targeted approaches (sector-specific, geographic clusters, or industry groupings) to identify opportunities, improve management, and connect to local, regional, and global networks, particularly pertaining to trade opportunities with the US.  </a:t>
            </a:r>
          </a:p>
        </p:txBody>
      </p:sp>
      <p:sp>
        <p:nvSpPr>
          <p:cNvPr id="3" name="Rectangle 1">
            <a:extLst>
              <a:ext uri="{FF2B5EF4-FFF2-40B4-BE49-F238E27FC236}">
                <a16:creationId xmlns:a16="http://schemas.microsoft.com/office/drawing/2014/main" id="{8A7634A3-D991-CC43-1282-138DF1967AE7}"/>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0833BA23-98BE-2D2F-A9E9-39BA4C2EE7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123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04B9A-31A1-43CE-9C4E-8D31DFC8C9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D9688-871C-7B3E-A65E-84752451AA3D}"/>
              </a:ext>
            </a:extLst>
          </p:cNvPr>
          <p:cNvSpPr>
            <a:spLocks noGrp="1"/>
          </p:cNvSpPr>
          <p:nvPr>
            <p:ph type="title"/>
          </p:nvPr>
        </p:nvSpPr>
        <p:spPr>
          <a:xfrm>
            <a:off x="457200" y="779300"/>
            <a:ext cx="8229600" cy="634020"/>
          </a:xfrm>
        </p:spPr>
        <p:txBody>
          <a:bodyPr/>
          <a:lstStyle/>
          <a:p>
            <a:r>
              <a:rPr lang="en-US"/>
              <a:t>RFP Priorities</a:t>
            </a:r>
          </a:p>
        </p:txBody>
      </p:sp>
      <p:sp>
        <p:nvSpPr>
          <p:cNvPr id="17" name="Text Placeholder 16">
            <a:extLst>
              <a:ext uri="{FF2B5EF4-FFF2-40B4-BE49-F238E27FC236}">
                <a16:creationId xmlns:a16="http://schemas.microsoft.com/office/drawing/2014/main" id="{A382FA5E-BCBC-2D93-5D66-2B6DDD3143F3}"/>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10D56362-E465-8141-51B1-4CAF33A5157D}"/>
              </a:ext>
            </a:extLst>
          </p:cNvPr>
          <p:cNvSpPr>
            <a:spLocks noGrp="1"/>
          </p:cNvSpPr>
          <p:nvPr>
            <p:ph sz="quarter" idx="15"/>
          </p:nvPr>
        </p:nvSpPr>
        <p:spPr>
          <a:xfrm>
            <a:off x="457200" y="1413320"/>
            <a:ext cx="8430768" cy="4587687"/>
          </a:xfrm>
        </p:spPr>
        <p:txBody>
          <a:bodyPr vert="horz" lIns="91440" tIns="45720" rIns="91440" bIns="45720" rtlCol="0" anchor="t">
            <a:normAutofit fontScale="92500" lnSpcReduction="20000"/>
          </a:bodyPr>
          <a:lstStyle/>
          <a:p>
            <a:pPr marL="233045" indent="-233045" fontAlgn="base"/>
            <a:r>
              <a:rPr lang="en-US" sz="1900" b="1" i="1"/>
              <a:t>Competitive proposals will:  </a:t>
            </a:r>
            <a:endParaRPr lang="en-US"/>
          </a:p>
          <a:p>
            <a:pPr marL="0" indent="0">
              <a:buNone/>
            </a:pPr>
            <a:endParaRPr lang="en-US" sz="1200" b="1" i="1">
              <a:cs typeface="Arial"/>
            </a:endParaRPr>
          </a:p>
          <a:p>
            <a:pPr marL="575945" lvl="1" indent="-566420" fontAlgn="base"/>
            <a:r>
              <a:rPr lang="en-US" sz="1800"/>
              <a:t>Offer creative approaches to addressing specific structural challenges, building on the demonstrated knowledge and experience of the applicant.   </a:t>
            </a:r>
            <a:endParaRPr lang="en-US" sz="1800">
              <a:cs typeface="Arial"/>
            </a:endParaRPr>
          </a:p>
          <a:p>
            <a:pPr marL="575945" lvl="1" indent="-566420" fontAlgn="base"/>
            <a:r>
              <a:rPr lang="en-US" sz="1800"/>
              <a:t>Be based on identified local private sector needs and incorporate direct partnership with the private sector to boost the scale, sustainability, and impact of the project.  </a:t>
            </a:r>
            <a:endParaRPr lang="en-US" sz="1800">
              <a:cs typeface="Arial"/>
            </a:endParaRPr>
          </a:p>
          <a:p>
            <a:pPr marL="575945" lvl="1" indent="-566420" fontAlgn="base"/>
            <a:r>
              <a:rPr lang="en-US" sz="1800"/>
              <a:t>Leverage existing activities and resources such as training packages, tools, platforms, or activities that can be adapted and utilized.   </a:t>
            </a:r>
            <a:endParaRPr lang="en-US" sz="1800">
              <a:cs typeface="Arial"/>
            </a:endParaRPr>
          </a:p>
          <a:p>
            <a:pPr marL="575945" lvl="1" indent="-566420" fontAlgn="base"/>
            <a:r>
              <a:rPr lang="en-US" sz="1800"/>
              <a:t>Expand existing activities and experiences to new, underserved areas, and adapt them to new sectors or participants, through new partnerships, or piloted innovations that show potential for increasing the scale and sustainability of the project.  </a:t>
            </a:r>
            <a:endParaRPr lang="en-US" sz="1800">
              <a:cs typeface="Arial"/>
            </a:endParaRPr>
          </a:p>
          <a:p>
            <a:pPr marL="575945" lvl="1" indent="-566420" fontAlgn="base"/>
            <a:r>
              <a:rPr lang="en-US" sz="1800"/>
              <a:t>Partner with, and/or leverage, relevant government or private programs, existing networks, and other initiatives.  </a:t>
            </a:r>
            <a:endParaRPr lang="en-US" sz="1800">
              <a:cs typeface="Arial"/>
            </a:endParaRPr>
          </a:p>
          <a:p>
            <a:pPr marL="575945" lvl="1" indent="-566420" fontAlgn="base"/>
            <a:r>
              <a:rPr lang="en-US" sz="1800"/>
              <a:t>Identify opportunities to continue the project and increase its sustainability through creative mechanisms such as, but not limited to, exploring fee-for-service activities funded by private sector companies or associations, or utilizing other institutional or government project funding.  </a:t>
            </a:r>
            <a:endParaRPr lang="en-US" sz="1800">
              <a:cs typeface="Arial"/>
            </a:endParaRPr>
          </a:p>
        </p:txBody>
      </p:sp>
      <p:sp>
        <p:nvSpPr>
          <p:cNvPr id="3" name="Rectangle 1">
            <a:extLst>
              <a:ext uri="{FF2B5EF4-FFF2-40B4-BE49-F238E27FC236}">
                <a16:creationId xmlns:a16="http://schemas.microsoft.com/office/drawing/2014/main" id="{6B8514B4-4430-C2CA-8066-EF51FF376E53}"/>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072CB69F-BE0B-D2DC-4C6F-C253CBAD87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932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2C99C-5342-DFE7-1663-A97E4F723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2136D-C44D-017B-1655-51977EF30A63}"/>
              </a:ext>
            </a:extLst>
          </p:cNvPr>
          <p:cNvSpPr>
            <a:spLocks noGrp="1"/>
          </p:cNvSpPr>
          <p:nvPr>
            <p:ph type="title"/>
          </p:nvPr>
        </p:nvSpPr>
        <p:spPr>
          <a:xfrm>
            <a:off x="457200" y="687670"/>
            <a:ext cx="8229600" cy="634020"/>
          </a:xfrm>
        </p:spPr>
        <p:txBody>
          <a:bodyPr/>
          <a:lstStyle/>
          <a:p>
            <a:r>
              <a:rPr lang="en-US"/>
              <a:t>Tips for a Strong Proposal</a:t>
            </a:r>
          </a:p>
        </p:txBody>
      </p:sp>
      <p:sp>
        <p:nvSpPr>
          <p:cNvPr id="17" name="Text Placeholder 16">
            <a:extLst>
              <a:ext uri="{FF2B5EF4-FFF2-40B4-BE49-F238E27FC236}">
                <a16:creationId xmlns:a16="http://schemas.microsoft.com/office/drawing/2014/main" id="{CE94D342-9FE3-AD7A-0BC3-1EE87A2A7A12}"/>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0557E34A-6183-F320-7B54-52E51CD858A9}"/>
              </a:ext>
            </a:extLst>
          </p:cNvPr>
          <p:cNvSpPr>
            <a:spLocks noGrp="1"/>
          </p:cNvSpPr>
          <p:nvPr>
            <p:ph sz="quarter" idx="15"/>
          </p:nvPr>
        </p:nvSpPr>
        <p:spPr>
          <a:xfrm>
            <a:off x="457200" y="1628775"/>
            <a:ext cx="8430768" cy="4031360"/>
          </a:xfrm>
        </p:spPr>
        <p:txBody>
          <a:bodyPr vert="horz" lIns="91440" tIns="45720" rIns="91440" bIns="45720" rtlCol="0" anchor="t">
            <a:normAutofit/>
          </a:bodyPr>
          <a:lstStyle/>
          <a:p>
            <a:pPr marL="233045" indent="-233045" fontAlgn="base"/>
            <a:r>
              <a:rPr lang="en-US"/>
              <a:t>Align tightly with one or more SCEG objectives </a:t>
            </a:r>
            <a:endParaRPr lang="en-US">
              <a:cs typeface="Arial"/>
            </a:endParaRPr>
          </a:p>
          <a:p>
            <a:pPr marL="233045" indent="-233045" fontAlgn="base"/>
            <a:r>
              <a:rPr lang="en-US"/>
              <a:t>Be clear on who the target participants are  </a:t>
            </a:r>
            <a:endParaRPr lang="en-US">
              <a:cs typeface="Arial"/>
            </a:endParaRPr>
          </a:p>
          <a:p>
            <a:pPr marL="233045" indent="-233045" fontAlgn="base"/>
            <a:r>
              <a:rPr lang="en-US"/>
              <a:t>Address a real, specific gap </a:t>
            </a:r>
            <a:endParaRPr lang="en-US">
              <a:cs typeface="Arial"/>
            </a:endParaRPr>
          </a:p>
          <a:p>
            <a:pPr marL="233045" indent="-233045" fontAlgn="base"/>
            <a:r>
              <a:rPr lang="en-US"/>
              <a:t>Be realistic about what can be done in 12 months</a:t>
            </a:r>
            <a:endParaRPr lang="en-US">
              <a:cs typeface="Arial"/>
            </a:endParaRPr>
          </a:p>
          <a:p>
            <a:pPr marL="233045" indent="-233045" fontAlgn="base"/>
            <a:r>
              <a:rPr lang="en-US"/>
              <a:t>Show us a longer term vision for how this project will spark future activities</a:t>
            </a:r>
            <a:endParaRPr lang="en-US">
              <a:cs typeface="Arial"/>
            </a:endParaRPr>
          </a:p>
          <a:p>
            <a:pPr marL="233045" indent="-233045" fontAlgn="base"/>
            <a:r>
              <a:rPr lang="en-US"/>
              <a:t>Show that you have coordinated with key stakeholders and potential partners.</a:t>
            </a:r>
            <a:endParaRPr lang="en-US">
              <a:cs typeface="Arial"/>
            </a:endParaRPr>
          </a:p>
          <a:p>
            <a:pPr marL="233045" indent="-233045"/>
            <a:endParaRPr lang="en-US">
              <a:cs typeface="Times New Roman"/>
            </a:endParaRPr>
          </a:p>
        </p:txBody>
      </p:sp>
      <p:sp>
        <p:nvSpPr>
          <p:cNvPr id="3" name="Rectangle 1">
            <a:extLst>
              <a:ext uri="{FF2B5EF4-FFF2-40B4-BE49-F238E27FC236}">
                <a16:creationId xmlns:a16="http://schemas.microsoft.com/office/drawing/2014/main" id="{92F851E5-CFC7-40AB-4425-E62D629A2F35}"/>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1FC042A3-D888-ED2D-D6A8-F748A81499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240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D0952-DC6E-54D0-8439-C3CD00C079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C0B1F-B2A5-C0BC-DF88-CC91CBE53389}"/>
              </a:ext>
            </a:extLst>
          </p:cNvPr>
          <p:cNvSpPr>
            <a:spLocks noGrp="1"/>
          </p:cNvSpPr>
          <p:nvPr>
            <p:ph type="title"/>
          </p:nvPr>
        </p:nvSpPr>
        <p:spPr>
          <a:xfrm>
            <a:off x="457200" y="653260"/>
            <a:ext cx="8229600" cy="663837"/>
          </a:xfrm>
        </p:spPr>
        <p:txBody>
          <a:bodyPr/>
          <a:lstStyle/>
          <a:p>
            <a:r>
              <a:rPr lang="en-US">
                <a:latin typeface="Times New Roman"/>
                <a:cs typeface="Times New Roman"/>
              </a:rPr>
              <a:t>Information and Data Needed 1</a:t>
            </a:r>
          </a:p>
        </p:txBody>
      </p:sp>
      <p:sp>
        <p:nvSpPr>
          <p:cNvPr id="17" name="Text Placeholder 16">
            <a:extLst>
              <a:ext uri="{FF2B5EF4-FFF2-40B4-BE49-F238E27FC236}">
                <a16:creationId xmlns:a16="http://schemas.microsoft.com/office/drawing/2014/main" id="{C9A78ED1-DC61-0307-6674-70449ED23934}"/>
              </a:ext>
            </a:extLst>
          </p:cNvPr>
          <p:cNvSpPr>
            <a:spLocks noGrp="1"/>
          </p:cNvSpPr>
          <p:nvPr>
            <p:ph type="body" sz="quarter" idx="19"/>
          </p:nvPr>
        </p:nvSpPr>
        <p:spPr>
          <a:xfrm>
            <a:off x="457200" y="134841"/>
            <a:ext cx="8229600" cy="369332"/>
          </a:xfrm>
        </p:spPr>
        <p:txBody>
          <a:bodyPr/>
          <a:lstStyle/>
          <a:p>
            <a:r>
              <a:rPr lang="en-US" sz="2400"/>
              <a:t>SCEG RFP Q&amp;A Session</a:t>
            </a:r>
          </a:p>
        </p:txBody>
      </p:sp>
      <p:sp>
        <p:nvSpPr>
          <p:cNvPr id="5" name="Content Placeholder 4">
            <a:extLst>
              <a:ext uri="{FF2B5EF4-FFF2-40B4-BE49-F238E27FC236}">
                <a16:creationId xmlns:a16="http://schemas.microsoft.com/office/drawing/2014/main" id="{79AF7253-71FF-C749-4CC4-138E65C4E8A2}"/>
              </a:ext>
            </a:extLst>
          </p:cNvPr>
          <p:cNvSpPr>
            <a:spLocks noGrp="1"/>
          </p:cNvSpPr>
          <p:nvPr>
            <p:ph sz="quarter" idx="15"/>
          </p:nvPr>
        </p:nvSpPr>
        <p:spPr>
          <a:xfrm>
            <a:off x="457200" y="1308783"/>
            <a:ext cx="8430768" cy="5418477"/>
          </a:xfrm>
        </p:spPr>
        <p:txBody>
          <a:bodyPr vert="horz" lIns="91440" tIns="45720" rIns="91440" bIns="45720" rtlCol="0" anchor="t">
            <a:normAutofit/>
          </a:bodyPr>
          <a:lstStyle/>
          <a:p>
            <a:pPr marL="0" indent="0">
              <a:buNone/>
            </a:pPr>
            <a:r>
              <a:rPr lang="en-US" b="1" i="1">
                <a:cs typeface="Times New Roman"/>
              </a:rPr>
              <a:t>Market and opportunity data to justify your program:</a:t>
            </a:r>
            <a:endParaRPr lang="en-US" b="1" i="1">
              <a:cs typeface="Arial"/>
            </a:endParaRPr>
          </a:p>
          <a:p>
            <a:pPr marL="9525" lvl="1" indent="0">
              <a:buNone/>
            </a:pPr>
            <a:r>
              <a:rPr lang="en-US" sz="1800" i="1">
                <a:cs typeface="Times New Roman"/>
              </a:rPr>
              <a:t>For example: A proposal to train youth in key technical skills to increase their job prospects</a:t>
            </a:r>
          </a:p>
          <a:p>
            <a:pPr marL="575945" lvl="1" indent="-566420"/>
            <a:r>
              <a:rPr lang="en-US" sz="1800">
                <a:cs typeface="Times New Roman"/>
              </a:rPr>
              <a:t>Information needed: </a:t>
            </a:r>
          </a:p>
          <a:p>
            <a:pPr lvl="2"/>
            <a:r>
              <a:rPr lang="en-US" sz="1800">
                <a:cs typeface="Times New Roman"/>
              </a:rPr>
              <a:t>Evidence that there are employment opportunities for these skills and employers looking to hire in the area.</a:t>
            </a:r>
          </a:p>
          <a:p>
            <a:pPr lvl="2"/>
            <a:r>
              <a:rPr lang="en-US" sz="1800">
                <a:cs typeface="Times New Roman"/>
              </a:rPr>
              <a:t>Evidence that there are youth interested in pursuing these opportunities in the area.</a:t>
            </a:r>
          </a:p>
          <a:p>
            <a:pPr lvl="2"/>
            <a:r>
              <a:rPr lang="en-US" sz="1800">
                <a:cs typeface="Times New Roman"/>
              </a:rPr>
              <a:t>Evidence that youth can earn a decent income from these jobs.</a:t>
            </a:r>
          </a:p>
          <a:p>
            <a:pPr marL="575945" lvl="1" indent="-566420"/>
            <a:r>
              <a:rPr lang="en-US" sz="1800">
                <a:cs typeface="Times New Roman"/>
              </a:rPr>
              <a:t>Ex: A proposal to expand processing and marketing of pineapple jam</a:t>
            </a:r>
          </a:p>
          <a:p>
            <a:pPr marL="575945" lvl="1" indent="-566420"/>
            <a:r>
              <a:rPr lang="en-US" sz="1800">
                <a:cs typeface="Times New Roman"/>
              </a:rPr>
              <a:t>Information needed:</a:t>
            </a:r>
          </a:p>
          <a:p>
            <a:pPr lvl="2"/>
            <a:r>
              <a:rPr lang="en-US" sz="1800">
                <a:cs typeface="Times New Roman"/>
              </a:rPr>
              <a:t>Evidence that there is demand for this product and people who will buy it in the area.</a:t>
            </a:r>
          </a:p>
          <a:p>
            <a:pPr lvl="2"/>
            <a:r>
              <a:rPr lang="en-US" sz="1800">
                <a:cs typeface="Times New Roman"/>
              </a:rPr>
              <a:t>Information on other companies selling the product and why this project can be competitive</a:t>
            </a:r>
          </a:p>
          <a:p>
            <a:pPr marL="575945" lvl="1" indent="-566420"/>
            <a:endParaRPr lang="en-US">
              <a:cs typeface="Times New Roman"/>
            </a:endParaRPr>
          </a:p>
        </p:txBody>
      </p:sp>
      <p:sp>
        <p:nvSpPr>
          <p:cNvPr id="3" name="Rectangle 1">
            <a:extLst>
              <a:ext uri="{FF2B5EF4-FFF2-40B4-BE49-F238E27FC236}">
                <a16:creationId xmlns:a16="http://schemas.microsoft.com/office/drawing/2014/main" id="{4A6E98EA-7CB7-341C-0221-3204D4F6A2F4}"/>
              </a:ext>
            </a:extLst>
          </p:cNvPr>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2">
            <a:extLst>
              <a:ext uri="{FF2B5EF4-FFF2-40B4-BE49-F238E27FC236}">
                <a16:creationId xmlns:a16="http://schemas.microsoft.com/office/drawing/2014/main" id="{9D544C4F-0FD8-291E-FA4B-84F196C567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696" y="6143737"/>
            <a:ext cx="1042960" cy="579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7061428"/>
      </p:ext>
    </p:extLst>
  </p:cSld>
  <p:clrMapOvr>
    <a:masterClrMapping/>
  </p:clrMapOvr>
</p:sld>
</file>

<file path=ppt/theme/theme1.xml><?xml version="1.0" encoding="utf-8"?>
<a:theme xmlns:a="http://schemas.openxmlformats.org/drawingml/2006/main" name="MC Theme">
  <a:themeElements>
    <a:clrScheme name="Mercy Corps Colors sampled">
      <a:dk1>
        <a:srgbClr val="4C515A"/>
      </a:dk1>
      <a:lt1>
        <a:srgbClr val="FFFFFF"/>
      </a:lt1>
      <a:dk2>
        <a:srgbClr val="D01D2B"/>
      </a:dk2>
      <a:lt2>
        <a:srgbClr val="FFFFFF"/>
      </a:lt2>
      <a:accent1>
        <a:srgbClr val="13A8A2"/>
      </a:accent1>
      <a:accent2>
        <a:srgbClr val="69AA43"/>
      </a:accent2>
      <a:accent3>
        <a:srgbClr val="FEC709"/>
      </a:accent3>
      <a:accent4>
        <a:srgbClr val="494E55"/>
      </a:accent4>
      <a:accent5>
        <a:srgbClr val="868A90"/>
      </a:accent5>
      <a:accent6>
        <a:srgbClr val="E5E6E9"/>
      </a:accent6>
      <a:hlink>
        <a:srgbClr val="D01D2B"/>
      </a:hlink>
      <a:folHlink>
        <a:srgbClr val="96999F"/>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C Theme" id="{8D686C95-F2E9-4ACF-9410-D3ADD433E2B3}" vid="{1F7E6177-C3C7-4783-BDFB-8CADA29FD7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dfc08d-93cd-4643-8463-0a72c643131f">
      <Terms xmlns="http://schemas.microsoft.com/office/infopath/2007/PartnerControls"/>
    </lcf76f155ced4ddcb4097134ff3c332f>
    <TaskKey xmlns="6adfc08d-93cd-4643-8463-0a72c643131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0C15EF8D0AD940980C8C097F99F678" ma:contentTypeVersion="11" ma:contentTypeDescription="Create a new document." ma:contentTypeScope="" ma:versionID="59ec92e4bb8c30ca8c5db7877465b9ea">
  <xsd:schema xmlns:xsd="http://www.w3.org/2001/XMLSchema" xmlns:xs="http://www.w3.org/2001/XMLSchema" xmlns:p="http://schemas.microsoft.com/office/2006/metadata/properties" xmlns:ns2="6adfc08d-93cd-4643-8463-0a72c643131f" targetNamespace="http://schemas.microsoft.com/office/2006/metadata/properties" ma:root="true" ma:fieldsID="841acd00f0c3d027753e181ef001e9ca" ns2:_="">
    <xsd:import namespace="6adfc08d-93cd-4643-8463-0a72c643131f"/>
    <xsd:element name="properties">
      <xsd:complexType>
        <xsd:sequence>
          <xsd:element name="documentManagement">
            <xsd:complexType>
              <xsd:all>
                <xsd:element ref="ns2:TaskKey"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dfc08d-93cd-4643-8463-0a72c643131f" elementFormDefault="qualified">
    <xsd:import namespace="http://schemas.microsoft.com/office/2006/documentManagement/types"/>
    <xsd:import namespace="http://schemas.microsoft.com/office/infopath/2007/PartnerControls"/>
    <xsd:element name="TaskKey" ma:index="8" nillable="true" ma:displayName="TaskKey" ma:internalName="TaskKey">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d5105f9-52a3-44ab-ac7b-ddd7eac5592c"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ACB4A0-BB0B-46ED-839A-F9ED5D2EC05A}">
  <ds:schemaRefs>
    <ds:schemaRef ds:uri="6adfc08d-93cd-4643-8463-0a72c643131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89D3861-9433-4DBF-947C-40F079356A09}">
  <ds:schemaRefs>
    <ds:schemaRef ds:uri="http://schemas.microsoft.com/sharepoint/v3/contenttype/forms"/>
  </ds:schemaRefs>
</ds:datastoreItem>
</file>

<file path=customXml/itemProps3.xml><?xml version="1.0" encoding="utf-8"?>
<ds:datastoreItem xmlns:ds="http://schemas.openxmlformats.org/officeDocument/2006/customXml" ds:itemID="{2C2BA887-DD91-4FC7-8CE7-507D22490761}">
  <ds:schemaRefs>
    <ds:schemaRef ds:uri="6adfc08d-93cd-4643-8463-0a72c643131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1503</Words>
  <Application>Microsoft Macintosh PowerPoint</Application>
  <PresentationFormat>On-screen Show (4:3)</PresentationFormat>
  <Paragraphs>123</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Arial Black</vt:lpstr>
      <vt:lpstr>Calibri</vt:lpstr>
      <vt:lpstr>Times New Roman</vt:lpstr>
      <vt:lpstr>MC Theme</vt:lpstr>
      <vt:lpstr>PowerPoint Presentation</vt:lpstr>
      <vt:lpstr>Introductions</vt:lpstr>
      <vt:lpstr>Overview of Mercy Corps</vt:lpstr>
      <vt:lpstr>SCEG Overview </vt:lpstr>
      <vt:lpstr>RFP Scope </vt:lpstr>
      <vt:lpstr>RFP Objectives </vt:lpstr>
      <vt:lpstr>RFP Priorities</vt:lpstr>
      <vt:lpstr>Tips for a Strong Proposal</vt:lpstr>
      <vt:lpstr>Information and Data Needed 1</vt:lpstr>
      <vt:lpstr>Information and Data Needed 2</vt:lpstr>
      <vt:lpstr>Scale and Sustainability - Partnerships</vt:lpstr>
      <vt:lpstr>Key Links</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Sasha Muench</dc:creator>
  <cp:lastModifiedBy>Paul Bock</cp:lastModifiedBy>
  <cp:revision>3</cp:revision>
  <dcterms:created xsi:type="dcterms:W3CDTF">2025-10-24T16:52:40Z</dcterms:created>
  <dcterms:modified xsi:type="dcterms:W3CDTF">2025-11-07T20:28:34Z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0x010100C60C15EF8D0AD940980C8C097F99F678</vt:lpwstr>
  </property>
  <property fmtid="{D5CDD505-2E9C-101B-9397-08002B2CF9AE}" pid="3" name="MediaServiceImageTags">
    <vt:lpwstr/>
  </property>
  <property fmtid="{D5CDD505-2E9C-101B-9397-08002B2CF9AE}" pid="4" name="TaxCatchAll">
    <vt:lpwstr/>
  </property>
  <property fmtid="{D5CDD505-2E9C-101B-9397-08002B2CF9AE}" pid="5" name="j2a9a8ad80ca4714ac6766a86436a866">
    <vt:lpwstr/>
  </property>
  <property fmtid="{D5CDD505-2E9C-101B-9397-08002B2CF9AE}" pid="6" name="Output">
    <vt:lpwstr/>
  </property>
</Properties>
</file>